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56" r:id="rId2"/>
    <p:sldId id="265" r:id="rId3"/>
    <p:sldId id="258" r:id="rId4"/>
    <p:sldId id="259" r:id="rId5"/>
    <p:sldId id="261" r:id="rId6"/>
    <p:sldId id="260" r:id="rId7"/>
    <p:sldId id="278" r:id="rId8"/>
    <p:sldId id="279" r:id="rId9"/>
    <p:sldId id="280" r:id="rId10"/>
    <p:sldId id="281" r:id="rId11"/>
    <p:sldId id="282" r:id="rId12"/>
    <p:sldId id="283" r:id="rId13"/>
    <p:sldId id="284"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62" r:id="rId27"/>
    <p:sldId id="264" r:id="rId28"/>
    <p:sldId id="263"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96" autoAdjust="0"/>
  </p:normalViewPr>
  <p:slideViewPr>
    <p:cSldViewPr>
      <p:cViewPr varScale="1">
        <p:scale>
          <a:sx n="58" d="100"/>
          <a:sy n="58" d="100"/>
        </p:scale>
        <p:origin x="-17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87218194767907"/>
          <c:y val="2.9094927890895007E-2"/>
          <c:w val="0.75038821997272875"/>
          <c:h val="0.76333560535315892"/>
        </c:manualLayout>
      </c:layout>
      <c:lineChart>
        <c:grouping val="standard"/>
        <c:varyColors val="0"/>
        <c:ser>
          <c:idx val="0"/>
          <c:order val="0"/>
          <c:tx>
            <c:strRef>
              <c:f>Sheet1!$C$2</c:f>
              <c:strCache>
                <c:ptCount val="1"/>
                <c:pt idx="0">
                  <c:v>世帯数</c:v>
                </c:pt>
              </c:strCache>
            </c:strRef>
          </c:tx>
          <c:cat>
            <c:strRef>
              <c:f>Sheet1!$A$3:$B$8</c:f>
              <c:strCache>
                <c:ptCount val="6"/>
                <c:pt idx="0">
                  <c:v>平成１８年度</c:v>
                </c:pt>
                <c:pt idx="1">
                  <c:v>平成１９年度</c:v>
                </c:pt>
                <c:pt idx="2">
                  <c:v>平成２０年度</c:v>
                </c:pt>
                <c:pt idx="3">
                  <c:v>平成２１年度</c:v>
                </c:pt>
                <c:pt idx="4">
                  <c:v>平成２２年度</c:v>
                </c:pt>
                <c:pt idx="5">
                  <c:v>平成２３年度</c:v>
                </c:pt>
              </c:strCache>
            </c:strRef>
          </c:cat>
          <c:val>
            <c:numRef>
              <c:f>Sheet1!$C$3:$C$8</c:f>
              <c:numCache>
                <c:formatCode>General</c:formatCode>
                <c:ptCount val="6"/>
                <c:pt idx="0">
                  <c:v>61809</c:v>
                </c:pt>
                <c:pt idx="1">
                  <c:v>60848</c:v>
                </c:pt>
                <c:pt idx="2">
                  <c:v>60682</c:v>
                </c:pt>
                <c:pt idx="3">
                  <c:v>60825</c:v>
                </c:pt>
                <c:pt idx="4">
                  <c:v>60588</c:v>
                </c:pt>
                <c:pt idx="5">
                  <c:v>60796</c:v>
                </c:pt>
              </c:numCache>
            </c:numRef>
          </c:val>
          <c:smooth val="0"/>
        </c:ser>
        <c:ser>
          <c:idx val="1"/>
          <c:order val="1"/>
          <c:tx>
            <c:strRef>
              <c:f>Sheet1!$D$2</c:f>
              <c:strCache>
                <c:ptCount val="1"/>
                <c:pt idx="0">
                  <c:v>人口総数</c:v>
                </c:pt>
              </c:strCache>
            </c:strRef>
          </c:tx>
          <c:cat>
            <c:strRef>
              <c:f>Sheet1!$A$3:$B$8</c:f>
              <c:strCache>
                <c:ptCount val="6"/>
                <c:pt idx="0">
                  <c:v>平成１８年度</c:v>
                </c:pt>
                <c:pt idx="1">
                  <c:v>平成１９年度</c:v>
                </c:pt>
                <c:pt idx="2">
                  <c:v>平成２０年度</c:v>
                </c:pt>
                <c:pt idx="3">
                  <c:v>平成２１年度</c:v>
                </c:pt>
                <c:pt idx="4">
                  <c:v>平成２２年度</c:v>
                </c:pt>
                <c:pt idx="5">
                  <c:v>平成２３年度</c:v>
                </c:pt>
              </c:strCache>
            </c:strRef>
          </c:cat>
          <c:val>
            <c:numRef>
              <c:f>Sheet1!$D$3:$D$8</c:f>
              <c:numCache>
                <c:formatCode>General</c:formatCode>
                <c:ptCount val="6"/>
                <c:pt idx="0">
                  <c:v>163262</c:v>
                </c:pt>
                <c:pt idx="1">
                  <c:v>162380</c:v>
                </c:pt>
                <c:pt idx="2">
                  <c:v>161401</c:v>
                </c:pt>
                <c:pt idx="3">
                  <c:v>160643</c:v>
                </c:pt>
                <c:pt idx="4">
                  <c:v>159134</c:v>
                </c:pt>
                <c:pt idx="5">
                  <c:v>159152</c:v>
                </c:pt>
              </c:numCache>
            </c:numRef>
          </c:val>
          <c:smooth val="0"/>
        </c:ser>
        <c:dLbls>
          <c:showLegendKey val="0"/>
          <c:showVal val="0"/>
          <c:showCatName val="0"/>
          <c:showSerName val="0"/>
          <c:showPercent val="0"/>
          <c:showBubbleSize val="0"/>
        </c:dLbls>
        <c:marker val="1"/>
        <c:smooth val="0"/>
        <c:axId val="116625792"/>
        <c:axId val="121067008"/>
      </c:lineChart>
      <c:catAx>
        <c:axId val="116625792"/>
        <c:scaling>
          <c:orientation val="minMax"/>
        </c:scaling>
        <c:delete val="0"/>
        <c:axPos val="b"/>
        <c:majorTickMark val="out"/>
        <c:minorTickMark val="none"/>
        <c:tickLblPos val="nextTo"/>
        <c:txPr>
          <a:bodyPr/>
          <a:lstStyle/>
          <a:p>
            <a:pPr>
              <a:defRPr sz="1600"/>
            </a:pPr>
            <a:endParaRPr lang="ja-JP"/>
          </a:p>
        </c:txPr>
        <c:crossAx val="121067008"/>
        <c:crossesAt val="1000"/>
        <c:auto val="1"/>
        <c:lblAlgn val="ctr"/>
        <c:lblOffset val="100"/>
        <c:noMultiLvlLbl val="0"/>
      </c:catAx>
      <c:valAx>
        <c:axId val="121067008"/>
        <c:scaling>
          <c:orientation val="minMax"/>
          <c:max val="170000"/>
          <c:min val="55000"/>
        </c:scaling>
        <c:delete val="0"/>
        <c:axPos val="l"/>
        <c:majorGridlines/>
        <c:numFmt formatCode="General" sourceLinked="1"/>
        <c:majorTickMark val="out"/>
        <c:minorTickMark val="none"/>
        <c:tickLblPos val="nextTo"/>
        <c:txPr>
          <a:bodyPr rot="0"/>
          <a:lstStyle/>
          <a:p>
            <a:pPr>
              <a:defRPr sz="2000"/>
            </a:pPr>
            <a:endParaRPr lang="ja-JP"/>
          </a:p>
        </c:txPr>
        <c:crossAx val="116625792"/>
        <c:crosses val="autoZero"/>
        <c:crossBetween val="between"/>
        <c:majorUnit val="10000"/>
        <c:minorUnit val="1000"/>
      </c:valAx>
    </c:plotArea>
    <c:legend>
      <c:legendPos val="r"/>
      <c:layout>
        <c:manualLayout>
          <c:xMode val="edge"/>
          <c:yMode val="edge"/>
          <c:x val="0.77485353811305924"/>
          <c:y val="0.86382443992709523"/>
          <c:w val="0.21951072045915623"/>
          <c:h val="0.12887373737373736"/>
        </c:manualLayout>
      </c:layout>
      <c:overlay val="0"/>
      <c:txPr>
        <a:bodyPr/>
        <a:lstStyle/>
        <a:p>
          <a:pPr>
            <a:defRPr sz="2400"/>
          </a:pPr>
          <a:endParaRPr lang="ja-JP"/>
        </a:p>
      </c:txPr>
    </c:legend>
    <c:plotVisOnly val="1"/>
    <c:dispBlanksAs val="gap"/>
    <c:showDLblsOverMax val="0"/>
  </c:chart>
  <c:externalData r:id="rId2">
    <c:autoUpdate val="0"/>
  </c:externalData>
</c:chartSpace>
</file>

<file path=ppt/diagrams/_rels/data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image" Target="../media/image27.jpeg"/></Relationships>
</file>

<file path=ppt/diagrams/_rels/data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07/relationships/hdphoto" Target="../media/hdphoto1.wdp"/><Relationship Id="rId1" Type="http://schemas.openxmlformats.org/officeDocument/2006/relationships/image" Target="../media/image15.png"/><Relationship Id="rId5" Type="http://schemas.openxmlformats.org/officeDocument/2006/relationships/image" Target="../media/image18.jpg"/><Relationship Id="rId4" Type="http://schemas.openxmlformats.org/officeDocument/2006/relationships/image" Target="../media/image17.jpe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07/relationships/hdphoto" Target="../media/hdphoto1.wdp"/><Relationship Id="rId1" Type="http://schemas.openxmlformats.org/officeDocument/2006/relationships/image" Target="../media/image15.png"/><Relationship Id="rId5" Type="http://schemas.openxmlformats.org/officeDocument/2006/relationships/image" Target="../media/image18.jpg"/><Relationship Id="rId4" Type="http://schemas.openxmlformats.org/officeDocument/2006/relationships/image" Target="../media/image17.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8C02C-F8C7-4578-8DB0-90677FCABA06}"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kumimoji="1" lang="ja-JP" altLang="en-US"/>
        </a:p>
      </dgm:t>
    </dgm:pt>
    <dgm:pt modelId="{46138B39-6433-4F1C-B7C5-ECED9BDBFE52}">
      <dgm:prSet phldrT="[テキスト]" custT="1"/>
      <dgm:spPr/>
      <dgm:t>
        <a:bodyPr/>
        <a:lstStyle/>
        <a:p>
          <a:r>
            <a:rPr kumimoji="1" lang="ja-JP" altLang="en-US" sz="4000" dirty="0" smtClean="0"/>
            <a:t>上田市活性化</a:t>
          </a:r>
          <a:endParaRPr kumimoji="1" lang="ja-JP" altLang="en-US" sz="4000" dirty="0"/>
        </a:p>
      </dgm:t>
    </dgm:pt>
    <dgm:pt modelId="{45C3E221-C52A-493D-82A6-F6C2973EB90A}" type="parTrans" cxnId="{17E12EDB-6B0B-4F9B-9F60-EA59C71FBD8F}">
      <dgm:prSet/>
      <dgm:spPr/>
      <dgm:t>
        <a:bodyPr/>
        <a:lstStyle/>
        <a:p>
          <a:endParaRPr kumimoji="1" lang="ja-JP" altLang="en-US"/>
        </a:p>
      </dgm:t>
    </dgm:pt>
    <dgm:pt modelId="{8CAB69AE-773A-45B8-B855-2D08E394C3DF}" type="sibTrans" cxnId="{17E12EDB-6B0B-4F9B-9F60-EA59C71FBD8F}">
      <dgm:prSet/>
      <dgm:spPr/>
      <dgm:t>
        <a:bodyPr/>
        <a:lstStyle/>
        <a:p>
          <a:endParaRPr kumimoji="1" lang="ja-JP" altLang="en-US"/>
        </a:p>
      </dgm:t>
    </dgm:pt>
    <dgm:pt modelId="{A318BE99-DD78-48FD-829F-F8C92EF4EDA0}">
      <dgm:prSet phldrT="[テキスト]" custT="1"/>
      <dgm:spPr/>
      <dgm:t>
        <a:bodyPr/>
        <a:lstStyle/>
        <a:p>
          <a:r>
            <a:rPr kumimoji="1" lang="ja-JP" altLang="en-US" sz="3200" dirty="0" smtClean="0"/>
            <a:t>中から盛り上げる</a:t>
          </a:r>
          <a:endParaRPr kumimoji="1" lang="ja-JP" altLang="en-US" sz="2800" dirty="0"/>
        </a:p>
      </dgm:t>
    </dgm:pt>
    <dgm:pt modelId="{DE63082D-8EFF-4636-ABB0-EA7184DD5F95}" type="parTrans" cxnId="{345D071C-24EF-44FD-8CDA-CE66A21CB9D4}">
      <dgm:prSet/>
      <dgm:spPr/>
      <dgm:t>
        <a:bodyPr/>
        <a:lstStyle/>
        <a:p>
          <a:endParaRPr kumimoji="1" lang="ja-JP" altLang="en-US"/>
        </a:p>
      </dgm:t>
    </dgm:pt>
    <dgm:pt modelId="{C3DB207F-4252-4FFB-8CE2-1EC7930D9596}" type="sibTrans" cxnId="{345D071C-24EF-44FD-8CDA-CE66A21CB9D4}">
      <dgm:prSet/>
      <dgm:spPr/>
      <dgm:t>
        <a:bodyPr/>
        <a:lstStyle/>
        <a:p>
          <a:endParaRPr kumimoji="1" lang="ja-JP" altLang="en-US"/>
        </a:p>
      </dgm:t>
    </dgm:pt>
    <dgm:pt modelId="{B6FBDB26-C28A-405A-B339-254C319FE95E}">
      <dgm:prSet phldrT="[テキスト]" custT="1"/>
      <dgm:spPr/>
      <dgm:t>
        <a:bodyPr/>
        <a:lstStyle/>
        <a:p>
          <a:r>
            <a:rPr kumimoji="1" lang="ja-JP" altLang="en-US" sz="3200" dirty="0" smtClean="0"/>
            <a:t>外から呼び込む</a:t>
          </a:r>
          <a:endParaRPr kumimoji="1" lang="ja-JP" altLang="en-US" sz="3200" dirty="0"/>
        </a:p>
      </dgm:t>
    </dgm:pt>
    <dgm:pt modelId="{208679CC-4294-42AE-BDCC-62275C08804E}" type="sibTrans" cxnId="{F441C29A-12D5-47E8-A88E-6E2FA915C332}">
      <dgm:prSet/>
      <dgm:spPr/>
      <dgm:t>
        <a:bodyPr/>
        <a:lstStyle/>
        <a:p>
          <a:endParaRPr kumimoji="1" lang="ja-JP" altLang="en-US"/>
        </a:p>
      </dgm:t>
    </dgm:pt>
    <dgm:pt modelId="{B0C58BF3-904F-4DD4-A892-2396D2FC2B8E}" type="parTrans" cxnId="{F441C29A-12D5-47E8-A88E-6E2FA915C332}">
      <dgm:prSet/>
      <dgm:spPr/>
      <dgm:t>
        <a:bodyPr/>
        <a:lstStyle/>
        <a:p>
          <a:endParaRPr kumimoji="1" lang="ja-JP" altLang="en-US"/>
        </a:p>
      </dgm:t>
    </dgm:pt>
    <dgm:pt modelId="{7DF8BD48-AC80-4CA9-AEEE-D7D1D4DD6B76}" type="pres">
      <dgm:prSet presAssocID="{A688C02C-F8C7-4578-8DB0-90677FCABA06}" presName="Name0" presStyleCnt="0">
        <dgm:presLayoutVars>
          <dgm:dir/>
          <dgm:resizeHandles val="exact"/>
        </dgm:presLayoutVars>
      </dgm:prSet>
      <dgm:spPr/>
      <dgm:t>
        <a:bodyPr/>
        <a:lstStyle/>
        <a:p>
          <a:endParaRPr kumimoji="1" lang="ja-JP" altLang="en-US"/>
        </a:p>
      </dgm:t>
    </dgm:pt>
    <dgm:pt modelId="{AAB91F75-EC9B-4E7F-AB01-0DABEE066AB4}" type="pres">
      <dgm:prSet presAssocID="{46138B39-6433-4F1C-B7C5-ECED9BDBFE52}" presName="node" presStyleLbl="node1" presStyleIdx="0" presStyleCnt="3" custScaleX="170341" custRadScaleRad="72820" custRadScaleInc="1181">
        <dgm:presLayoutVars>
          <dgm:bulletEnabled val="1"/>
        </dgm:presLayoutVars>
      </dgm:prSet>
      <dgm:spPr/>
      <dgm:t>
        <a:bodyPr/>
        <a:lstStyle/>
        <a:p>
          <a:endParaRPr kumimoji="1" lang="ja-JP" altLang="en-US"/>
        </a:p>
      </dgm:t>
    </dgm:pt>
    <dgm:pt modelId="{D252FE1E-3D90-4357-9254-5274F0416E1B}" type="pres">
      <dgm:prSet presAssocID="{8CAB69AE-773A-45B8-B855-2D08E394C3DF}" presName="sibTrans" presStyleLbl="sibTrans2D1" presStyleIdx="0" presStyleCnt="3" custScaleX="180421" custScaleY="152908" custLinFactNeighborX="49008" custLinFactNeighborY="-7288"/>
      <dgm:spPr/>
      <dgm:t>
        <a:bodyPr/>
        <a:lstStyle/>
        <a:p>
          <a:endParaRPr kumimoji="1" lang="ja-JP" altLang="en-US"/>
        </a:p>
      </dgm:t>
    </dgm:pt>
    <dgm:pt modelId="{92ED0D66-1D8A-4827-8D09-6FD9FEBAD86E}" type="pres">
      <dgm:prSet presAssocID="{8CAB69AE-773A-45B8-B855-2D08E394C3DF}" presName="connectorText" presStyleLbl="sibTrans2D1" presStyleIdx="0" presStyleCnt="3"/>
      <dgm:spPr/>
      <dgm:t>
        <a:bodyPr/>
        <a:lstStyle/>
        <a:p>
          <a:endParaRPr kumimoji="1" lang="ja-JP" altLang="en-US"/>
        </a:p>
      </dgm:t>
    </dgm:pt>
    <dgm:pt modelId="{77B9A74A-6874-48A5-8AA3-4EA5BA4E7800}" type="pres">
      <dgm:prSet presAssocID="{B6FBDB26-C28A-405A-B339-254C319FE95E}" presName="node" presStyleLbl="node1" presStyleIdx="1" presStyleCnt="3" custScaleX="133955" custRadScaleRad="105634" custRadScaleInc="-3408">
        <dgm:presLayoutVars>
          <dgm:bulletEnabled val="1"/>
        </dgm:presLayoutVars>
      </dgm:prSet>
      <dgm:spPr/>
      <dgm:t>
        <a:bodyPr/>
        <a:lstStyle/>
        <a:p>
          <a:endParaRPr kumimoji="1" lang="ja-JP" altLang="en-US"/>
        </a:p>
      </dgm:t>
    </dgm:pt>
    <dgm:pt modelId="{71DEB9E2-77AF-4337-9B68-A3176CF46202}" type="pres">
      <dgm:prSet presAssocID="{208679CC-4294-42AE-BDCC-62275C08804E}" presName="sibTrans" presStyleLbl="sibTrans2D1" presStyleIdx="1" presStyleCnt="3"/>
      <dgm:spPr/>
      <dgm:t>
        <a:bodyPr/>
        <a:lstStyle/>
        <a:p>
          <a:endParaRPr kumimoji="1" lang="ja-JP" altLang="en-US"/>
        </a:p>
      </dgm:t>
    </dgm:pt>
    <dgm:pt modelId="{359CE35E-EBCC-4B70-9F11-071FAD0C4561}" type="pres">
      <dgm:prSet presAssocID="{208679CC-4294-42AE-BDCC-62275C08804E}" presName="connectorText" presStyleLbl="sibTrans2D1" presStyleIdx="1" presStyleCnt="3"/>
      <dgm:spPr/>
      <dgm:t>
        <a:bodyPr/>
        <a:lstStyle/>
        <a:p>
          <a:endParaRPr kumimoji="1" lang="ja-JP" altLang="en-US"/>
        </a:p>
      </dgm:t>
    </dgm:pt>
    <dgm:pt modelId="{D41FF25B-F9CF-4511-8FD8-F920B792BAB3}" type="pres">
      <dgm:prSet presAssocID="{A318BE99-DD78-48FD-829F-F8C92EF4EDA0}" presName="node" presStyleLbl="node1" presStyleIdx="2" presStyleCnt="3" custScaleX="141486" custRadScaleRad="110232" custRadScaleInc="5510">
        <dgm:presLayoutVars>
          <dgm:bulletEnabled val="1"/>
        </dgm:presLayoutVars>
      </dgm:prSet>
      <dgm:spPr/>
      <dgm:t>
        <a:bodyPr/>
        <a:lstStyle/>
        <a:p>
          <a:endParaRPr kumimoji="1" lang="ja-JP" altLang="en-US"/>
        </a:p>
      </dgm:t>
    </dgm:pt>
    <dgm:pt modelId="{D95C3454-0C22-4644-A9D2-9378923DC395}" type="pres">
      <dgm:prSet presAssocID="{C3DB207F-4252-4FFB-8CE2-1EC7930D9596}" presName="sibTrans" presStyleLbl="sibTrans2D1" presStyleIdx="2" presStyleCnt="3" custScaleX="170674" custScaleY="164092" custLinFactNeighborX="-55137" custLinFactNeighborY="14407"/>
      <dgm:spPr/>
      <dgm:t>
        <a:bodyPr/>
        <a:lstStyle/>
        <a:p>
          <a:endParaRPr kumimoji="1" lang="ja-JP" altLang="en-US"/>
        </a:p>
      </dgm:t>
    </dgm:pt>
    <dgm:pt modelId="{74A64E4C-E6CF-4EB6-8F6B-8118C9C0C89A}" type="pres">
      <dgm:prSet presAssocID="{C3DB207F-4252-4FFB-8CE2-1EC7930D9596}" presName="connectorText" presStyleLbl="sibTrans2D1" presStyleIdx="2" presStyleCnt="3"/>
      <dgm:spPr/>
      <dgm:t>
        <a:bodyPr/>
        <a:lstStyle/>
        <a:p>
          <a:endParaRPr kumimoji="1" lang="ja-JP" altLang="en-US"/>
        </a:p>
      </dgm:t>
    </dgm:pt>
  </dgm:ptLst>
  <dgm:cxnLst>
    <dgm:cxn modelId="{B600A986-1ECA-4083-8A4B-A615B45917AB}" type="presOf" srcId="{C3DB207F-4252-4FFB-8CE2-1EC7930D9596}" destId="{74A64E4C-E6CF-4EB6-8F6B-8118C9C0C89A}" srcOrd="1" destOrd="0" presId="urn:microsoft.com/office/officeart/2005/8/layout/cycle7"/>
    <dgm:cxn modelId="{4A70D55C-0104-47E1-9248-9B7C0F1A8C18}" type="presOf" srcId="{8CAB69AE-773A-45B8-B855-2D08E394C3DF}" destId="{D252FE1E-3D90-4357-9254-5274F0416E1B}" srcOrd="0" destOrd="0" presId="urn:microsoft.com/office/officeart/2005/8/layout/cycle7"/>
    <dgm:cxn modelId="{3B201B2A-5289-4513-A544-B101B0B25B02}" type="presOf" srcId="{208679CC-4294-42AE-BDCC-62275C08804E}" destId="{359CE35E-EBCC-4B70-9F11-071FAD0C4561}" srcOrd="1" destOrd="0" presId="urn:microsoft.com/office/officeart/2005/8/layout/cycle7"/>
    <dgm:cxn modelId="{9B20174A-9833-4A92-A2E2-3D8198A31A86}" type="presOf" srcId="{46138B39-6433-4F1C-B7C5-ECED9BDBFE52}" destId="{AAB91F75-EC9B-4E7F-AB01-0DABEE066AB4}" srcOrd="0" destOrd="0" presId="urn:microsoft.com/office/officeart/2005/8/layout/cycle7"/>
    <dgm:cxn modelId="{F441C29A-12D5-47E8-A88E-6E2FA915C332}" srcId="{A688C02C-F8C7-4578-8DB0-90677FCABA06}" destId="{B6FBDB26-C28A-405A-B339-254C319FE95E}" srcOrd="1" destOrd="0" parTransId="{B0C58BF3-904F-4DD4-A892-2396D2FC2B8E}" sibTransId="{208679CC-4294-42AE-BDCC-62275C08804E}"/>
    <dgm:cxn modelId="{D0CEC6D3-66A7-4BA2-BF2D-188D742C3E5D}" type="presOf" srcId="{A318BE99-DD78-48FD-829F-F8C92EF4EDA0}" destId="{D41FF25B-F9CF-4511-8FD8-F920B792BAB3}" srcOrd="0" destOrd="0" presId="urn:microsoft.com/office/officeart/2005/8/layout/cycle7"/>
    <dgm:cxn modelId="{9360501D-6EF3-4A71-BE4F-21436802A45F}" type="presOf" srcId="{A688C02C-F8C7-4578-8DB0-90677FCABA06}" destId="{7DF8BD48-AC80-4CA9-AEEE-D7D1D4DD6B76}" srcOrd="0" destOrd="0" presId="urn:microsoft.com/office/officeart/2005/8/layout/cycle7"/>
    <dgm:cxn modelId="{C67BCC72-F141-40D1-9A6A-16583F75EBD8}" type="presOf" srcId="{8CAB69AE-773A-45B8-B855-2D08E394C3DF}" destId="{92ED0D66-1D8A-4827-8D09-6FD9FEBAD86E}" srcOrd="1" destOrd="0" presId="urn:microsoft.com/office/officeart/2005/8/layout/cycle7"/>
    <dgm:cxn modelId="{17E12EDB-6B0B-4F9B-9F60-EA59C71FBD8F}" srcId="{A688C02C-F8C7-4578-8DB0-90677FCABA06}" destId="{46138B39-6433-4F1C-B7C5-ECED9BDBFE52}" srcOrd="0" destOrd="0" parTransId="{45C3E221-C52A-493D-82A6-F6C2973EB90A}" sibTransId="{8CAB69AE-773A-45B8-B855-2D08E394C3DF}"/>
    <dgm:cxn modelId="{F4808298-9FEB-49B3-8A44-88FB8776EF7A}" type="presOf" srcId="{C3DB207F-4252-4FFB-8CE2-1EC7930D9596}" destId="{D95C3454-0C22-4644-A9D2-9378923DC395}" srcOrd="0" destOrd="0" presId="urn:microsoft.com/office/officeart/2005/8/layout/cycle7"/>
    <dgm:cxn modelId="{09283D0E-8C74-48DF-8FE9-C52C665F5C68}" type="presOf" srcId="{B6FBDB26-C28A-405A-B339-254C319FE95E}" destId="{77B9A74A-6874-48A5-8AA3-4EA5BA4E7800}" srcOrd="0" destOrd="0" presId="urn:microsoft.com/office/officeart/2005/8/layout/cycle7"/>
    <dgm:cxn modelId="{345D071C-24EF-44FD-8CDA-CE66A21CB9D4}" srcId="{A688C02C-F8C7-4578-8DB0-90677FCABA06}" destId="{A318BE99-DD78-48FD-829F-F8C92EF4EDA0}" srcOrd="2" destOrd="0" parTransId="{DE63082D-8EFF-4636-ABB0-EA7184DD5F95}" sibTransId="{C3DB207F-4252-4FFB-8CE2-1EC7930D9596}"/>
    <dgm:cxn modelId="{34365F34-45E6-4A80-B8CD-A90A14DD577B}" type="presOf" srcId="{208679CC-4294-42AE-BDCC-62275C08804E}" destId="{71DEB9E2-77AF-4337-9B68-A3176CF46202}" srcOrd="0" destOrd="0" presId="urn:microsoft.com/office/officeart/2005/8/layout/cycle7"/>
    <dgm:cxn modelId="{257E5A8A-AA17-4BCD-B3F6-A9A8CC54B4BB}" type="presParOf" srcId="{7DF8BD48-AC80-4CA9-AEEE-D7D1D4DD6B76}" destId="{AAB91F75-EC9B-4E7F-AB01-0DABEE066AB4}" srcOrd="0" destOrd="0" presId="urn:microsoft.com/office/officeart/2005/8/layout/cycle7"/>
    <dgm:cxn modelId="{100C7EC9-E17C-4AF2-A067-A5993FB4F11E}" type="presParOf" srcId="{7DF8BD48-AC80-4CA9-AEEE-D7D1D4DD6B76}" destId="{D252FE1E-3D90-4357-9254-5274F0416E1B}" srcOrd="1" destOrd="0" presId="urn:microsoft.com/office/officeart/2005/8/layout/cycle7"/>
    <dgm:cxn modelId="{C888C636-6553-4B71-9940-A0DBE9C6C93F}" type="presParOf" srcId="{D252FE1E-3D90-4357-9254-5274F0416E1B}" destId="{92ED0D66-1D8A-4827-8D09-6FD9FEBAD86E}" srcOrd="0" destOrd="0" presId="urn:microsoft.com/office/officeart/2005/8/layout/cycle7"/>
    <dgm:cxn modelId="{965B0334-4620-45C0-8237-FE1D60FB2DF9}" type="presParOf" srcId="{7DF8BD48-AC80-4CA9-AEEE-D7D1D4DD6B76}" destId="{77B9A74A-6874-48A5-8AA3-4EA5BA4E7800}" srcOrd="2" destOrd="0" presId="urn:microsoft.com/office/officeart/2005/8/layout/cycle7"/>
    <dgm:cxn modelId="{79D13E33-609A-4E39-BE84-6CC9B650F118}" type="presParOf" srcId="{7DF8BD48-AC80-4CA9-AEEE-D7D1D4DD6B76}" destId="{71DEB9E2-77AF-4337-9B68-A3176CF46202}" srcOrd="3" destOrd="0" presId="urn:microsoft.com/office/officeart/2005/8/layout/cycle7"/>
    <dgm:cxn modelId="{35CD803B-F4E5-4300-BB19-2EBBCCF2E2D0}" type="presParOf" srcId="{71DEB9E2-77AF-4337-9B68-A3176CF46202}" destId="{359CE35E-EBCC-4B70-9F11-071FAD0C4561}" srcOrd="0" destOrd="0" presId="urn:microsoft.com/office/officeart/2005/8/layout/cycle7"/>
    <dgm:cxn modelId="{4A4C588F-CA84-4114-92F6-A44D98C18747}" type="presParOf" srcId="{7DF8BD48-AC80-4CA9-AEEE-D7D1D4DD6B76}" destId="{D41FF25B-F9CF-4511-8FD8-F920B792BAB3}" srcOrd="4" destOrd="0" presId="urn:microsoft.com/office/officeart/2005/8/layout/cycle7"/>
    <dgm:cxn modelId="{51FD21B8-F721-45E1-B099-91516728DC95}" type="presParOf" srcId="{7DF8BD48-AC80-4CA9-AEEE-D7D1D4DD6B76}" destId="{D95C3454-0C22-4644-A9D2-9378923DC395}" srcOrd="5" destOrd="0" presId="urn:microsoft.com/office/officeart/2005/8/layout/cycle7"/>
    <dgm:cxn modelId="{F3DB268E-CCC6-493E-8ADF-FEBB367E5E2B}" type="presParOf" srcId="{D95C3454-0C22-4644-A9D2-9378923DC395}" destId="{74A64E4C-E6CF-4EB6-8F6B-8118C9C0C89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E62350-0A76-4427-BA5E-F0F58BBBD1C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kumimoji="1" lang="ja-JP" altLang="en-US"/>
        </a:p>
      </dgm:t>
    </dgm:pt>
    <dgm:pt modelId="{A809236B-F7B6-4575-88FC-5778E7225359}">
      <dgm:prSet phldrT="[テキスト]" custT="1"/>
      <dgm:spPr/>
      <dgm:t>
        <a:bodyPr/>
        <a:lstStyle/>
        <a:p>
          <a:r>
            <a:rPr kumimoji="1" lang="ja-JP" altLang="en-US" sz="3600" dirty="0" smtClean="0"/>
            <a:t>分かりづらい</a:t>
          </a:r>
          <a:endParaRPr kumimoji="1" lang="en-US" altLang="ja-JP" sz="3600" dirty="0" smtClean="0"/>
        </a:p>
        <a:p>
          <a:r>
            <a:rPr kumimoji="1" lang="ja-JP" altLang="en-US" sz="3600" dirty="0" smtClean="0"/>
            <a:t>施設・対応・マナー</a:t>
          </a:r>
          <a:endParaRPr kumimoji="1" lang="ja-JP" altLang="en-US" sz="3600" dirty="0"/>
        </a:p>
      </dgm:t>
    </dgm:pt>
    <dgm:pt modelId="{9BCA2CDB-8A51-4D45-AA6F-368C4292116D}" type="parTrans" cxnId="{A6874EA2-D17E-49C8-B280-3161665A0AF6}">
      <dgm:prSet/>
      <dgm:spPr/>
      <dgm:t>
        <a:bodyPr/>
        <a:lstStyle/>
        <a:p>
          <a:endParaRPr kumimoji="1" lang="ja-JP" altLang="en-US"/>
        </a:p>
      </dgm:t>
    </dgm:pt>
    <dgm:pt modelId="{366C7000-289C-41EC-8EAB-4EEB173D3518}" type="sibTrans" cxnId="{A6874EA2-D17E-49C8-B280-3161665A0AF6}">
      <dgm:prSet/>
      <dgm:spPr/>
      <dgm:t>
        <a:bodyPr/>
        <a:lstStyle/>
        <a:p>
          <a:endParaRPr kumimoji="1" lang="ja-JP" altLang="en-US"/>
        </a:p>
      </dgm:t>
    </dgm:pt>
    <dgm:pt modelId="{1D6459A9-7858-4B00-8E6A-D245957E17FC}">
      <dgm:prSet phldrT="[テキスト]" custT="1"/>
      <dgm:spPr/>
      <dgm:t>
        <a:bodyPr/>
        <a:lstStyle/>
        <a:p>
          <a:r>
            <a:rPr kumimoji="1" lang="ja-JP" altLang="en-US" sz="3600" dirty="0" smtClean="0"/>
            <a:t>初めての人には</a:t>
          </a:r>
          <a:endParaRPr kumimoji="1" lang="en-US" altLang="ja-JP" sz="3600" dirty="0" smtClean="0"/>
        </a:p>
        <a:p>
          <a:r>
            <a:rPr kumimoji="1" lang="ja-JP" altLang="en-US" sz="3600" dirty="0" smtClean="0"/>
            <a:t>勝手がわからない</a:t>
          </a:r>
          <a:endParaRPr kumimoji="1" lang="en-US" altLang="ja-JP" sz="3600" dirty="0" smtClean="0"/>
        </a:p>
      </dgm:t>
    </dgm:pt>
    <dgm:pt modelId="{5657EE4D-6000-470A-AB13-47143068C8BD}" type="parTrans" cxnId="{094CC6A5-E652-446B-9439-0DFFCADBCBD3}">
      <dgm:prSet/>
      <dgm:spPr/>
      <dgm:t>
        <a:bodyPr/>
        <a:lstStyle/>
        <a:p>
          <a:endParaRPr kumimoji="1" lang="ja-JP" altLang="en-US"/>
        </a:p>
      </dgm:t>
    </dgm:pt>
    <dgm:pt modelId="{7F554AA9-4D96-48CD-9568-9FFA2F9EEF0F}" type="sibTrans" cxnId="{094CC6A5-E652-446B-9439-0DFFCADBCBD3}">
      <dgm:prSet/>
      <dgm:spPr/>
      <dgm:t>
        <a:bodyPr/>
        <a:lstStyle/>
        <a:p>
          <a:endParaRPr kumimoji="1" lang="ja-JP" altLang="en-US"/>
        </a:p>
      </dgm:t>
    </dgm:pt>
    <dgm:pt modelId="{E2DF8FB4-1D75-4EB5-94FE-2B793942AEC0}">
      <dgm:prSet phldrT="[テキスト]"/>
      <dgm:spPr/>
      <dgm:t>
        <a:bodyPr/>
        <a:lstStyle/>
        <a:p>
          <a:r>
            <a:rPr kumimoji="1" lang="ja-JP" altLang="en-US" dirty="0" smtClean="0"/>
            <a:t>楽しめない</a:t>
          </a:r>
          <a:endParaRPr kumimoji="1" lang="ja-JP" altLang="en-US" dirty="0"/>
        </a:p>
      </dgm:t>
    </dgm:pt>
    <dgm:pt modelId="{088EF55C-BE7D-4109-905B-212C5FCDB825}" type="parTrans" cxnId="{53DC4FA2-1B69-410B-824F-3E6B4346E059}">
      <dgm:prSet/>
      <dgm:spPr/>
      <dgm:t>
        <a:bodyPr/>
        <a:lstStyle/>
        <a:p>
          <a:endParaRPr kumimoji="1" lang="ja-JP" altLang="en-US"/>
        </a:p>
      </dgm:t>
    </dgm:pt>
    <dgm:pt modelId="{0541580F-6F57-461A-934A-BBC2AF856A53}" type="sibTrans" cxnId="{53DC4FA2-1B69-410B-824F-3E6B4346E059}">
      <dgm:prSet/>
      <dgm:spPr/>
      <dgm:t>
        <a:bodyPr/>
        <a:lstStyle/>
        <a:p>
          <a:endParaRPr kumimoji="1" lang="ja-JP" altLang="en-US"/>
        </a:p>
      </dgm:t>
    </dgm:pt>
    <dgm:pt modelId="{A1D83D49-9641-4622-80BB-A1C2436A95C4}" type="pres">
      <dgm:prSet presAssocID="{1FE62350-0A76-4427-BA5E-F0F58BBBD1CD}" presName="Name0" presStyleCnt="0">
        <dgm:presLayoutVars>
          <dgm:dir/>
          <dgm:animLvl val="lvl"/>
          <dgm:resizeHandles val="exact"/>
        </dgm:presLayoutVars>
      </dgm:prSet>
      <dgm:spPr/>
      <dgm:t>
        <a:bodyPr/>
        <a:lstStyle/>
        <a:p>
          <a:endParaRPr kumimoji="1" lang="ja-JP" altLang="en-US"/>
        </a:p>
      </dgm:t>
    </dgm:pt>
    <dgm:pt modelId="{7EF7D18E-4ADE-41B9-B281-84982A944867}" type="pres">
      <dgm:prSet presAssocID="{E2DF8FB4-1D75-4EB5-94FE-2B793942AEC0}" presName="boxAndChildren" presStyleCnt="0"/>
      <dgm:spPr/>
    </dgm:pt>
    <dgm:pt modelId="{07B59126-C2B7-40C6-81DE-DC4A84D23A48}" type="pres">
      <dgm:prSet presAssocID="{E2DF8FB4-1D75-4EB5-94FE-2B793942AEC0}" presName="parentTextBox" presStyleLbl="node1" presStyleIdx="0" presStyleCnt="3"/>
      <dgm:spPr/>
      <dgm:t>
        <a:bodyPr/>
        <a:lstStyle/>
        <a:p>
          <a:endParaRPr kumimoji="1" lang="ja-JP" altLang="en-US"/>
        </a:p>
      </dgm:t>
    </dgm:pt>
    <dgm:pt modelId="{0BFCDC9A-C90B-47B4-8700-F0BAFE1F6485}" type="pres">
      <dgm:prSet presAssocID="{7F554AA9-4D96-48CD-9568-9FFA2F9EEF0F}" presName="sp" presStyleCnt="0"/>
      <dgm:spPr/>
    </dgm:pt>
    <dgm:pt modelId="{5E762AEA-788A-453A-B019-22E5B32B0EC5}" type="pres">
      <dgm:prSet presAssocID="{1D6459A9-7858-4B00-8E6A-D245957E17FC}" presName="arrowAndChildren" presStyleCnt="0"/>
      <dgm:spPr/>
    </dgm:pt>
    <dgm:pt modelId="{33831D18-3EE3-4B26-B1C1-C73053C71A61}" type="pres">
      <dgm:prSet presAssocID="{1D6459A9-7858-4B00-8E6A-D245957E17FC}" presName="parentTextArrow" presStyleLbl="node1" presStyleIdx="1" presStyleCnt="3"/>
      <dgm:spPr/>
      <dgm:t>
        <a:bodyPr/>
        <a:lstStyle/>
        <a:p>
          <a:endParaRPr kumimoji="1" lang="ja-JP" altLang="en-US"/>
        </a:p>
      </dgm:t>
    </dgm:pt>
    <dgm:pt modelId="{B062118E-E597-403C-A96C-7CCC9112FF0E}" type="pres">
      <dgm:prSet presAssocID="{366C7000-289C-41EC-8EAB-4EEB173D3518}" presName="sp" presStyleCnt="0"/>
      <dgm:spPr/>
    </dgm:pt>
    <dgm:pt modelId="{C30CD8D7-E4AB-4483-A502-5AC2BD38FE48}" type="pres">
      <dgm:prSet presAssocID="{A809236B-F7B6-4575-88FC-5778E7225359}" presName="arrowAndChildren" presStyleCnt="0"/>
      <dgm:spPr/>
    </dgm:pt>
    <dgm:pt modelId="{5E1746B1-9EA1-4081-8541-2265569C8CC9}" type="pres">
      <dgm:prSet presAssocID="{A809236B-F7B6-4575-88FC-5778E7225359}" presName="parentTextArrow" presStyleLbl="node1" presStyleIdx="2" presStyleCnt="3"/>
      <dgm:spPr/>
      <dgm:t>
        <a:bodyPr/>
        <a:lstStyle/>
        <a:p>
          <a:endParaRPr kumimoji="1" lang="ja-JP" altLang="en-US"/>
        </a:p>
      </dgm:t>
    </dgm:pt>
  </dgm:ptLst>
  <dgm:cxnLst>
    <dgm:cxn modelId="{A6874EA2-D17E-49C8-B280-3161665A0AF6}" srcId="{1FE62350-0A76-4427-BA5E-F0F58BBBD1CD}" destId="{A809236B-F7B6-4575-88FC-5778E7225359}" srcOrd="0" destOrd="0" parTransId="{9BCA2CDB-8A51-4D45-AA6F-368C4292116D}" sibTransId="{366C7000-289C-41EC-8EAB-4EEB173D3518}"/>
    <dgm:cxn modelId="{92B3D4A2-2518-4AC1-AC61-2A094E8833AD}" type="presOf" srcId="{1FE62350-0A76-4427-BA5E-F0F58BBBD1CD}" destId="{A1D83D49-9641-4622-80BB-A1C2436A95C4}" srcOrd="0" destOrd="0" presId="urn:microsoft.com/office/officeart/2005/8/layout/process4"/>
    <dgm:cxn modelId="{1108B5DF-5C37-4AEF-AAA7-F0128E30678B}" type="presOf" srcId="{A809236B-F7B6-4575-88FC-5778E7225359}" destId="{5E1746B1-9EA1-4081-8541-2265569C8CC9}" srcOrd="0" destOrd="0" presId="urn:microsoft.com/office/officeart/2005/8/layout/process4"/>
    <dgm:cxn modelId="{094CC6A5-E652-446B-9439-0DFFCADBCBD3}" srcId="{1FE62350-0A76-4427-BA5E-F0F58BBBD1CD}" destId="{1D6459A9-7858-4B00-8E6A-D245957E17FC}" srcOrd="1" destOrd="0" parTransId="{5657EE4D-6000-470A-AB13-47143068C8BD}" sibTransId="{7F554AA9-4D96-48CD-9568-9FFA2F9EEF0F}"/>
    <dgm:cxn modelId="{3D241EA9-7851-40F0-AC0A-A852C60B8C43}" type="presOf" srcId="{E2DF8FB4-1D75-4EB5-94FE-2B793942AEC0}" destId="{07B59126-C2B7-40C6-81DE-DC4A84D23A48}" srcOrd="0" destOrd="0" presId="urn:microsoft.com/office/officeart/2005/8/layout/process4"/>
    <dgm:cxn modelId="{53DC4FA2-1B69-410B-824F-3E6B4346E059}" srcId="{1FE62350-0A76-4427-BA5E-F0F58BBBD1CD}" destId="{E2DF8FB4-1D75-4EB5-94FE-2B793942AEC0}" srcOrd="2" destOrd="0" parTransId="{088EF55C-BE7D-4109-905B-212C5FCDB825}" sibTransId="{0541580F-6F57-461A-934A-BBC2AF856A53}"/>
    <dgm:cxn modelId="{505529A1-3C79-49D9-A5E7-2D4751B0F678}" type="presOf" srcId="{1D6459A9-7858-4B00-8E6A-D245957E17FC}" destId="{33831D18-3EE3-4B26-B1C1-C73053C71A61}" srcOrd="0" destOrd="0" presId="urn:microsoft.com/office/officeart/2005/8/layout/process4"/>
    <dgm:cxn modelId="{116FBE74-75D7-4887-938E-01C0D5CB74D2}" type="presParOf" srcId="{A1D83D49-9641-4622-80BB-A1C2436A95C4}" destId="{7EF7D18E-4ADE-41B9-B281-84982A944867}" srcOrd="0" destOrd="0" presId="urn:microsoft.com/office/officeart/2005/8/layout/process4"/>
    <dgm:cxn modelId="{73805C6E-13B1-419C-9CA9-432550A91FA2}" type="presParOf" srcId="{7EF7D18E-4ADE-41B9-B281-84982A944867}" destId="{07B59126-C2B7-40C6-81DE-DC4A84D23A48}" srcOrd="0" destOrd="0" presId="urn:microsoft.com/office/officeart/2005/8/layout/process4"/>
    <dgm:cxn modelId="{4B5532B8-AD4C-4CF0-B0FB-77F75DD3D788}" type="presParOf" srcId="{A1D83D49-9641-4622-80BB-A1C2436A95C4}" destId="{0BFCDC9A-C90B-47B4-8700-F0BAFE1F6485}" srcOrd="1" destOrd="0" presId="urn:microsoft.com/office/officeart/2005/8/layout/process4"/>
    <dgm:cxn modelId="{4EA55B68-1C62-4990-9E38-6D9CB9A264DD}" type="presParOf" srcId="{A1D83D49-9641-4622-80BB-A1C2436A95C4}" destId="{5E762AEA-788A-453A-B019-22E5B32B0EC5}" srcOrd="2" destOrd="0" presId="urn:microsoft.com/office/officeart/2005/8/layout/process4"/>
    <dgm:cxn modelId="{97D0F91B-24EC-4875-A912-9CF420616101}" type="presParOf" srcId="{5E762AEA-788A-453A-B019-22E5B32B0EC5}" destId="{33831D18-3EE3-4B26-B1C1-C73053C71A61}" srcOrd="0" destOrd="0" presId="urn:microsoft.com/office/officeart/2005/8/layout/process4"/>
    <dgm:cxn modelId="{45A911BC-389B-44F3-891F-0C708D21F258}" type="presParOf" srcId="{A1D83D49-9641-4622-80BB-A1C2436A95C4}" destId="{B062118E-E597-403C-A96C-7CCC9112FF0E}" srcOrd="3" destOrd="0" presId="urn:microsoft.com/office/officeart/2005/8/layout/process4"/>
    <dgm:cxn modelId="{7533A612-9806-4252-9EBE-483B73B12AA8}" type="presParOf" srcId="{A1D83D49-9641-4622-80BB-A1C2436A95C4}" destId="{C30CD8D7-E4AB-4483-A502-5AC2BD38FE48}" srcOrd="4" destOrd="0" presId="urn:microsoft.com/office/officeart/2005/8/layout/process4"/>
    <dgm:cxn modelId="{B01B96E2-E63B-45A9-A58E-90C101CC223A}" type="presParOf" srcId="{C30CD8D7-E4AB-4483-A502-5AC2BD38FE48}" destId="{5E1746B1-9EA1-4081-8541-2265569C8C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E62350-0A76-4427-BA5E-F0F58BBBD1C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kumimoji="1" lang="ja-JP" altLang="en-US"/>
        </a:p>
      </dgm:t>
    </dgm:pt>
    <dgm:pt modelId="{A809236B-F7B6-4575-88FC-5778E7225359}">
      <dgm:prSet phldrT="[テキスト]" custT="1"/>
      <dgm:spPr/>
      <dgm:t>
        <a:bodyPr/>
        <a:lstStyle/>
        <a:p>
          <a:r>
            <a:rPr kumimoji="1" lang="ja-JP" altLang="en-US" sz="4000" dirty="0" smtClean="0"/>
            <a:t>飲み屋などお店が少ない</a:t>
          </a:r>
          <a:endParaRPr kumimoji="1" lang="en-US" altLang="ja-JP" sz="4000" dirty="0" smtClean="0"/>
        </a:p>
      </dgm:t>
    </dgm:pt>
    <dgm:pt modelId="{9BCA2CDB-8A51-4D45-AA6F-368C4292116D}" type="parTrans" cxnId="{A6874EA2-D17E-49C8-B280-3161665A0AF6}">
      <dgm:prSet/>
      <dgm:spPr/>
      <dgm:t>
        <a:bodyPr/>
        <a:lstStyle/>
        <a:p>
          <a:endParaRPr kumimoji="1" lang="ja-JP" altLang="en-US"/>
        </a:p>
      </dgm:t>
    </dgm:pt>
    <dgm:pt modelId="{366C7000-289C-41EC-8EAB-4EEB173D3518}" type="sibTrans" cxnId="{A6874EA2-D17E-49C8-B280-3161665A0AF6}">
      <dgm:prSet/>
      <dgm:spPr/>
      <dgm:t>
        <a:bodyPr/>
        <a:lstStyle/>
        <a:p>
          <a:endParaRPr kumimoji="1" lang="ja-JP" altLang="en-US"/>
        </a:p>
      </dgm:t>
    </dgm:pt>
    <dgm:pt modelId="{E2DF8FB4-1D75-4EB5-94FE-2B793942AEC0}">
      <dgm:prSet phldrT="[テキスト]" custT="1"/>
      <dgm:spPr/>
      <dgm:t>
        <a:bodyPr/>
        <a:lstStyle/>
        <a:p>
          <a:r>
            <a:rPr kumimoji="1" lang="ja-JP" altLang="en-US" sz="3600" dirty="0" smtClean="0"/>
            <a:t>リピーター増加は</a:t>
          </a:r>
          <a:endParaRPr kumimoji="1" lang="en-US" altLang="ja-JP" sz="3600" dirty="0" smtClean="0"/>
        </a:p>
        <a:p>
          <a:r>
            <a:rPr kumimoji="1" lang="ja-JP" altLang="en-US" sz="3600" dirty="0" smtClean="0"/>
            <a:t>望めない</a:t>
          </a:r>
          <a:endParaRPr kumimoji="1" lang="ja-JP" altLang="en-US" sz="3600" dirty="0"/>
        </a:p>
      </dgm:t>
    </dgm:pt>
    <dgm:pt modelId="{088EF55C-BE7D-4109-905B-212C5FCDB825}" type="parTrans" cxnId="{53DC4FA2-1B69-410B-824F-3E6B4346E059}">
      <dgm:prSet/>
      <dgm:spPr/>
      <dgm:t>
        <a:bodyPr/>
        <a:lstStyle/>
        <a:p>
          <a:endParaRPr kumimoji="1" lang="ja-JP" altLang="en-US"/>
        </a:p>
      </dgm:t>
    </dgm:pt>
    <dgm:pt modelId="{0541580F-6F57-461A-934A-BBC2AF856A53}" type="sibTrans" cxnId="{53DC4FA2-1B69-410B-824F-3E6B4346E059}">
      <dgm:prSet/>
      <dgm:spPr/>
      <dgm:t>
        <a:bodyPr/>
        <a:lstStyle/>
        <a:p>
          <a:endParaRPr kumimoji="1" lang="ja-JP" altLang="en-US"/>
        </a:p>
      </dgm:t>
    </dgm:pt>
    <dgm:pt modelId="{1D6459A9-7858-4B00-8E6A-D245957E17FC}">
      <dgm:prSet phldrT="[テキスト]" custT="1"/>
      <dgm:spPr/>
      <dgm:t>
        <a:bodyPr/>
        <a:lstStyle/>
        <a:p>
          <a:r>
            <a:rPr kumimoji="1" lang="ja-JP" altLang="en-US" sz="4000" dirty="0" smtClean="0"/>
            <a:t>温泉に入るだけ？</a:t>
          </a:r>
        </a:p>
      </dgm:t>
    </dgm:pt>
    <dgm:pt modelId="{7F554AA9-4D96-48CD-9568-9FFA2F9EEF0F}" type="sibTrans" cxnId="{094CC6A5-E652-446B-9439-0DFFCADBCBD3}">
      <dgm:prSet/>
      <dgm:spPr/>
      <dgm:t>
        <a:bodyPr/>
        <a:lstStyle/>
        <a:p>
          <a:endParaRPr kumimoji="1" lang="ja-JP" altLang="en-US"/>
        </a:p>
      </dgm:t>
    </dgm:pt>
    <dgm:pt modelId="{5657EE4D-6000-470A-AB13-47143068C8BD}" type="parTrans" cxnId="{094CC6A5-E652-446B-9439-0DFFCADBCBD3}">
      <dgm:prSet/>
      <dgm:spPr/>
      <dgm:t>
        <a:bodyPr/>
        <a:lstStyle/>
        <a:p>
          <a:endParaRPr kumimoji="1" lang="ja-JP" altLang="en-US"/>
        </a:p>
      </dgm:t>
    </dgm:pt>
    <dgm:pt modelId="{A1D83D49-9641-4622-80BB-A1C2436A95C4}" type="pres">
      <dgm:prSet presAssocID="{1FE62350-0A76-4427-BA5E-F0F58BBBD1CD}" presName="Name0" presStyleCnt="0">
        <dgm:presLayoutVars>
          <dgm:dir/>
          <dgm:animLvl val="lvl"/>
          <dgm:resizeHandles val="exact"/>
        </dgm:presLayoutVars>
      </dgm:prSet>
      <dgm:spPr/>
      <dgm:t>
        <a:bodyPr/>
        <a:lstStyle/>
        <a:p>
          <a:endParaRPr kumimoji="1" lang="ja-JP" altLang="en-US"/>
        </a:p>
      </dgm:t>
    </dgm:pt>
    <dgm:pt modelId="{7EF7D18E-4ADE-41B9-B281-84982A944867}" type="pres">
      <dgm:prSet presAssocID="{E2DF8FB4-1D75-4EB5-94FE-2B793942AEC0}" presName="boxAndChildren" presStyleCnt="0"/>
      <dgm:spPr/>
    </dgm:pt>
    <dgm:pt modelId="{07B59126-C2B7-40C6-81DE-DC4A84D23A48}" type="pres">
      <dgm:prSet presAssocID="{E2DF8FB4-1D75-4EB5-94FE-2B793942AEC0}" presName="parentTextBox" presStyleLbl="node1" presStyleIdx="0" presStyleCnt="3"/>
      <dgm:spPr/>
      <dgm:t>
        <a:bodyPr/>
        <a:lstStyle/>
        <a:p>
          <a:endParaRPr kumimoji="1" lang="ja-JP" altLang="en-US"/>
        </a:p>
      </dgm:t>
    </dgm:pt>
    <dgm:pt modelId="{0BFCDC9A-C90B-47B4-8700-F0BAFE1F6485}" type="pres">
      <dgm:prSet presAssocID="{7F554AA9-4D96-48CD-9568-9FFA2F9EEF0F}" presName="sp" presStyleCnt="0"/>
      <dgm:spPr/>
    </dgm:pt>
    <dgm:pt modelId="{5E762AEA-788A-453A-B019-22E5B32B0EC5}" type="pres">
      <dgm:prSet presAssocID="{1D6459A9-7858-4B00-8E6A-D245957E17FC}" presName="arrowAndChildren" presStyleCnt="0"/>
      <dgm:spPr/>
    </dgm:pt>
    <dgm:pt modelId="{33831D18-3EE3-4B26-B1C1-C73053C71A61}" type="pres">
      <dgm:prSet presAssocID="{1D6459A9-7858-4B00-8E6A-D245957E17FC}" presName="parentTextArrow" presStyleLbl="node1" presStyleIdx="1" presStyleCnt="3"/>
      <dgm:spPr/>
      <dgm:t>
        <a:bodyPr/>
        <a:lstStyle/>
        <a:p>
          <a:endParaRPr kumimoji="1" lang="ja-JP" altLang="en-US"/>
        </a:p>
      </dgm:t>
    </dgm:pt>
    <dgm:pt modelId="{B062118E-E597-403C-A96C-7CCC9112FF0E}" type="pres">
      <dgm:prSet presAssocID="{366C7000-289C-41EC-8EAB-4EEB173D3518}" presName="sp" presStyleCnt="0"/>
      <dgm:spPr/>
    </dgm:pt>
    <dgm:pt modelId="{C30CD8D7-E4AB-4483-A502-5AC2BD38FE48}" type="pres">
      <dgm:prSet presAssocID="{A809236B-F7B6-4575-88FC-5778E7225359}" presName="arrowAndChildren" presStyleCnt="0"/>
      <dgm:spPr/>
    </dgm:pt>
    <dgm:pt modelId="{5E1746B1-9EA1-4081-8541-2265569C8CC9}" type="pres">
      <dgm:prSet presAssocID="{A809236B-F7B6-4575-88FC-5778E7225359}" presName="parentTextArrow" presStyleLbl="node1" presStyleIdx="2" presStyleCnt="3"/>
      <dgm:spPr/>
      <dgm:t>
        <a:bodyPr/>
        <a:lstStyle/>
        <a:p>
          <a:endParaRPr kumimoji="1" lang="ja-JP" altLang="en-US"/>
        </a:p>
      </dgm:t>
    </dgm:pt>
  </dgm:ptLst>
  <dgm:cxnLst>
    <dgm:cxn modelId="{A6874EA2-D17E-49C8-B280-3161665A0AF6}" srcId="{1FE62350-0A76-4427-BA5E-F0F58BBBD1CD}" destId="{A809236B-F7B6-4575-88FC-5778E7225359}" srcOrd="0" destOrd="0" parTransId="{9BCA2CDB-8A51-4D45-AA6F-368C4292116D}" sibTransId="{366C7000-289C-41EC-8EAB-4EEB173D3518}"/>
    <dgm:cxn modelId="{094CC6A5-E652-446B-9439-0DFFCADBCBD3}" srcId="{1FE62350-0A76-4427-BA5E-F0F58BBBD1CD}" destId="{1D6459A9-7858-4B00-8E6A-D245957E17FC}" srcOrd="1" destOrd="0" parTransId="{5657EE4D-6000-470A-AB13-47143068C8BD}" sibTransId="{7F554AA9-4D96-48CD-9568-9FFA2F9EEF0F}"/>
    <dgm:cxn modelId="{2AB8B124-FF74-4306-848C-BAA8F637463A}" type="presOf" srcId="{E2DF8FB4-1D75-4EB5-94FE-2B793942AEC0}" destId="{07B59126-C2B7-40C6-81DE-DC4A84D23A48}" srcOrd="0" destOrd="0" presId="urn:microsoft.com/office/officeart/2005/8/layout/process4"/>
    <dgm:cxn modelId="{3D46A854-3326-4907-AE1F-B90C47C8E10B}" type="presOf" srcId="{A809236B-F7B6-4575-88FC-5778E7225359}" destId="{5E1746B1-9EA1-4081-8541-2265569C8CC9}" srcOrd="0" destOrd="0" presId="urn:microsoft.com/office/officeart/2005/8/layout/process4"/>
    <dgm:cxn modelId="{286ADCA1-85C5-4AC6-A84F-0B288FF84FEA}" type="presOf" srcId="{1FE62350-0A76-4427-BA5E-F0F58BBBD1CD}" destId="{A1D83D49-9641-4622-80BB-A1C2436A95C4}" srcOrd="0" destOrd="0" presId="urn:microsoft.com/office/officeart/2005/8/layout/process4"/>
    <dgm:cxn modelId="{173223C4-7E46-4389-8DCC-40EBF943B196}" type="presOf" srcId="{1D6459A9-7858-4B00-8E6A-D245957E17FC}" destId="{33831D18-3EE3-4B26-B1C1-C73053C71A61}" srcOrd="0" destOrd="0" presId="urn:microsoft.com/office/officeart/2005/8/layout/process4"/>
    <dgm:cxn modelId="{53DC4FA2-1B69-410B-824F-3E6B4346E059}" srcId="{1FE62350-0A76-4427-BA5E-F0F58BBBD1CD}" destId="{E2DF8FB4-1D75-4EB5-94FE-2B793942AEC0}" srcOrd="2" destOrd="0" parTransId="{088EF55C-BE7D-4109-905B-212C5FCDB825}" sibTransId="{0541580F-6F57-461A-934A-BBC2AF856A53}"/>
    <dgm:cxn modelId="{987A20AA-78DF-4E9E-9352-9B669E31ACE5}" type="presParOf" srcId="{A1D83D49-9641-4622-80BB-A1C2436A95C4}" destId="{7EF7D18E-4ADE-41B9-B281-84982A944867}" srcOrd="0" destOrd="0" presId="urn:microsoft.com/office/officeart/2005/8/layout/process4"/>
    <dgm:cxn modelId="{1EB78AF8-0824-49F4-B5F2-B2FEBB4F0B51}" type="presParOf" srcId="{7EF7D18E-4ADE-41B9-B281-84982A944867}" destId="{07B59126-C2B7-40C6-81DE-DC4A84D23A48}" srcOrd="0" destOrd="0" presId="urn:microsoft.com/office/officeart/2005/8/layout/process4"/>
    <dgm:cxn modelId="{B8EEA685-09FC-476B-9186-5221570BCBED}" type="presParOf" srcId="{A1D83D49-9641-4622-80BB-A1C2436A95C4}" destId="{0BFCDC9A-C90B-47B4-8700-F0BAFE1F6485}" srcOrd="1" destOrd="0" presId="urn:microsoft.com/office/officeart/2005/8/layout/process4"/>
    <dgm:cxn modelId="{42A3DC7F-A5D0-46EA-93AF-44C233061412}" type="presParOf" srcId="{A1D83D49-9641-4622-80BB-A1C2436A95C4}" destId="{5E762AEA-788A-453A-B019-22E5B32B0EC5}" srcOrd="2" destOrd="0" presId="urn:microsoft.com/office/officeart/2005/8/layout/process4"/>
    <dgm:cxn modelId="{8965146A-CBBE-4062-A02D-0F6C370AC4F2}" type="presParOf" srcId="{5E762AEA-788A-453A-B019-22E5B32B0EC5}" destId="{33831D18-3EE3-4B26-B1C1-C73053C71A61}" srcOrd="0" destOrd="0" presId="urn:microsoft.com/office/officeart/2005/8/layout/process4"/>
    <dgm:cxn modelId="{45FF536F-BDB7-4C52-A741-0D94D63A1C63}" type="presParOf" srcId="{A1D83D49-9641-4622-80BB-A1C2436A95C4}" destId="{B062118E-E597-403C-A96C-7CCC9112FF0E}" srcOrd="3" destOrd="0" presId="urn:microsoft.com/office/officeart/2005/8/layout/process4"/>
    <dgm:cxn modelId="{3B0F067E-256C-4568-A068-B22B4DA088EB}" type="presParOf" srcId="{A1D83D49-9641-4622-80BB-A1C2436A95C4}" destId="{C30CD8D7-E4AB-4483-A502-5AC2BD38FE48}" srcOrd="4" destOrd="0" presId="urn:microsoft.com/office/officeart/2005/8/layout/process4"/>
    <dgm:cxn modelId="{A78A90FF-9438-4213-BA32-591425B8C60C}" type="presParOf" srcId="{C30CD8D7-E4AB-4483-A502-5AC2BD38FE48}" destId="{5E1746B1-9EA1-4081-8541-2265569C8C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358C91-B8F8-4E65-8F86-6405950B202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kumimoji="1" lang="ja-JP" altLang="en-US"/>
        </a:p>
      </dgm:t>
    </dgm:pt>
    <dgm:pt modelId="{A4159412-EA89-4A1C-9CAF-A75761F697EE}">
      <dgm:prSet phldrT="[テキスト]"/>
      <dgm:spPr/>
      <dgm:t>
        <a:bodyPr/>
        <a:lstStyle/>
        <a:p>
          <a:r>
            <a:rPr kumimoji="1" lang="ja-JP" altLang="en-US" dirty="0" smtClean="0"/>
            <a:t>春</a:t>
          </a:r>
          <a:endParaRPr kumimoji="1" lang="en-US" altLang="ja-JP" dirty="0" smtClean="0"/>
        </a:p>
        <a:p>
          <a:r>
            <a:rPr kumimoji="1" lang="ja-JP" altLang="en-US" dirty="0" smtClean="0"/>
            <a:t>夜桜</a:t>
          </a:r>
          <a:endParaRPr kumimoji="1" lang="ja-JP" altLang="en-US" dirty="0"/>
        </a:p>
      </dgm:t>
    </dgm:pt>
    <dgm:pt modelId="{3A5BDA58-3A22-4F8D-83FA-1A4640AB6BBA}" type="parTrans" cxnId="{A562886F-AE9E-43F2-97FB-BD16F5BE190F}">
      <dgm:prSet/>
      <dgm:spPr/>
      <dgm:t>
        <a:bodyPr/>
        <a:lstStyle/>
        <a:p>
          <a:endParaRPr kumimoji="1" lang="ja-JP" altLang="en-US"/>
        </a:p>
      </dgm:t>
    </dgm:pt>
    <dgm:pt modelId="{0950B2EC-B3B3-4044-B6BC-B6466BD948AE}" type="sibTrans" cxnId="{A562886F-AE9E-43F2-97FB-BD16F5BE190F}">
      <dgm:prSet/>
      <dgm:spPr/>
      <dgm:t>
        <a:bodyPr/>
        <a:lstStyle/>
        <a:p>
          <a:endParaRPr kumimoji="1" lang="ja-JP" altLang="en-US"/>
        </a:p>
      </dgm:t>
    </dgm:pt>
    <dgm:pt modelId="{5630D342-CFB5-492A-B976-2DEDCAD7AB56}">
      <dgm:prSet phldrT="[テキスト]"/>
      <dgm:spPr/>
      <dgm:t>
        <a:bodyPr/>
        <a:lstStyle/>
        <a:p>
          <a:r>
            <a:rPr kumimoji="1" lang="ja-JP" altLang="en-US" dirty="0" smtClean="0"/>
            <a:t>夏</a:t>
          </a:r>
          <a:endParaRPr kumimoji="1" lang="en-US" altLang="ja-JP" dirty="0" smtClean="0"/>
        </a:p>
        <a:p>
          <a:r>
            <a:rPr kumimoji="1" lang="ja-JP" altLang="en-US" dirty="0" smtClean="0"/>
            <a:t>蛍　花火　肝試し</a:t>
          </a:r>
          <a:endParaRPr kumimoji="1" lang="ja-JP" altLang="en-US" dirty="0"/>
        </a:p>
      </dgm:t>
    </dgm:pt>
    <dgm:pt modelId="{9CD025C3-D495-4388-8744-2306F7863F66}" type="parTrans" cxnId="{BE2214EE-60D8-48E1-A55D-E51E0273F087}">
      <dgm:prSet/>
      <dgm:spPr/>
      <dgm:t>
        <a:bodyPr/>
        <a:lstStyle/>
        <a:p>
          <a:endParaRPr kumimoji="1" lang="ja-JP" altLang="en-US"/>
        </a:p>
      </dgm:t>
    </dgm:pt>
    <dgm:pt modelId="{45DF9EFB-78B6-4383-AE87-19F805AD5E61}" type="sibTrans" cxnId="{BE2214EE-60D8-48E1-A55D-E51E0273F087}">
      <dgm:prSet/>
      <dgm:spPr/>
      <dgm:t>
        <a:bodyPr/>
        <a:lstStyle/>
        <a:p>
          <a:endParaRPr kumimoji="1" lang="ja-JP" altLang="en-US"/>
        </a:p>
      </dgm:t>
    </dgm:pt>
    <dgm:pt modelId="{650A97EF-42E8-4D7D-9463-48A580CC3705}">
      <dgm:prSet phldrT="[テキスト]"/>
      <dgm:spPr/>
      <dgm:t>
        <a:bodyPr/>
        <a:lstStyle/>
        <a:p>
          <a:r>
            <a:rPr kumimoji="1" lang="ja-JP" altLang="en-US" dirty="0" smtClean="0"/>
            <a:t>秋</a:t>
          </a:r>
          <a:endParaRPr kumimoji="1" lang="en-US" altLang="ja-JP" dirty="0" smtClean="0"/>
        </a:p>
        <a:p>
          <a:r>
            <a:rPr kumimoji="1" lang="ja-JP" altLang="en-US" dirty="0" smtClean="0"/>
            <a:t>月見</a:t>
          </a:r>
          <a:endParaRPr kumimoji="1" lang="ja-JP" altLang="en-US" dirty="0"/>
        </a:p>
      </dgm:t>
    </dgm:pt>
    <dgm:pt modelId="{57CA523F-9767-43D1-8511-FE2A30C7D6C5}" type="parTrans" cxnId="{5C08468F-ECDA-4D2E-A5FC-9E13C280E56A}">
      <dgm:prSet/>
      <dgm:spPr/>
      <dgm:t>
        <a:bodyPr/>
        <a:lstStyle/>
        <a:p>
          <a:endParaRPr kumimoji="1" lang="ja-JP" altLang="en-US"/>
        </a:p>
      </dgm:t>
    </dgm:pt>
    <dgm:pt modelId="{BDC8A27E-C2EC-44E0-A054-0E82B26430B7}" type="sibTrans" cxnId="{5C08468F-ECDA-4D2E-A5FC-9E13C280E56A}">
      <dgm:prSet/>
      <dgm:spPr/>
      <dgm:t>
        <a:bodyPr/>
        <a:lstStyle/>
        <a:p>
          <a:endParaRPr kumimoji="1" lang="ja-JP" altLang="en-US"/>
        </a:p>
      </dgm:t>
    </dgm:pt>
    <dgm:pt modelId="{C91A30A6-7CD4-4266-831E-DE4ECD9F318D}">
      <dgm:prSet phldrT="[テキスト]"/>
      <dgm:spPr/>
      <dgm:t>
        <a:bodyPr/>
        <a:lstStyle/>
        <a:p>
          <a:pPr algn="ctr"/>
          <a:r>
            <a:rPr kumimoji="1" lang="ja-JP" altLang="en-US" dirty="0" smtClean="0"/>
            <a:t>冬</a:t>
          </a:r>
          <a:endParaRPr kumimoji="1" lang="en-US" altLang="ja-JP" dirty="0" smtClean="0"/>
        </a:p>
        <a:p>
          <a:pPr algn="ctr"/>
          <a:r>
            <a:rPr kumimoji="1" lang="ja-JP" altLang="en-US" dirty="0" smtClean="0"/>
            <a:t>イルミネーション</a:t>
          </a:r>
          <a:endParaRPr kumimoji="1" lang="ja-JP" altLang="en-US" dirty="0"/>
        </a:p>
      </dgm:t>
    </dgm:pt>
    <dgm:pt modelId="{93F46A06-D4B7-46BB-B3E5-BAD8CD9230D0}" type="parTrans" cxnId="{2739EEF4-BF4B-460F-9D22-135A768D3871}">
      <dgm:prSet/>
      <dgm:spPr/>
      <dgm:t>
        <a:bodyPr/>
        <a:lstStyle/>
        <a:p>
          <a:endParaRPr kumimoji="1" lang="ja-JP" altLang="en-US"/>
        </a:p>
      </dgm:t>
    </dgm:pt>
    <dgm:pt modelId="{1E6DBD9C-7541-4F45-AC90-AAA49D15CCBC}" type="sibTrans" cxnId="{2739EEF4-BF4B-460F-9D22-135A768D3871}">
      <dgm:prSet/>
      <dgm:spPr/>
      <dgm:t>
        <a:bodyPr/>
        <a:lstStyle/>
        <a:p>
          <a:endParaRPr kumimoji="1" lang="ja-JP" altLang="en-US"/>
        </a:p>
      </dgm:t>
    </dgm:pt>
    <dgm:pt modelId="{7DB1A695-2177-4513-964A-8CAAD9139F43}" type="pres">
      <dgm:prSet presAssocID="{65358C91-B8F8-4E65-8F86-6405950B202D}" presName="diagram" presStyleCnt="0">
        <dgm:presLayoutVars>
          <dgm:dir/>
          <dgm:resizeHandles val="exact"/>
        </dgm:presLayoutVars>
      </dgm:prSet>
      <dgm:spPr/>
      <dgm:t>
        <a:bodyPr/>
        <a:lstStyle/>
        <a:p>
          <a:endParaRPr kumimoji="1" lang="ja-JP" altLang="en-US"/>
        </a:p>
      </dgm:t>
    </dgm:pt>
    <dgm:pt modelId="{B04729FB-74FD-434E-972C-D81964917267}" type="pres">
      <dgm:prSet presAssocID="{A4159412-EA89-4A1C-9CAF-A75761F697EE}" presName="node" presStyleLbl="node1" presStyleIdx="0" presStyleCnt="4">
        <dgm:presLayoutVars>
          <dgm:bulletEnabled val="1"/>
        </dgm:presLayoutVars>
      </dgm:prSet>
      <dgm:spPr/>
      <dgm:t>
        <a:bodyPr/>
        <a:lstStyle/>
        <a:p>
          <a:endParaRPr kumimoji="1" lang="ja-JP" altLang="en-US"/>
        </a:p>
      </dgm:t>
    </dgm:pt>
    <dgm:pt modelId="{464E60D4-8475-444C-A046-33F737344E75}" type="pres">
      <dgm:prSet presAssocID="{0950B2EC-B3B3-4044-B6BC-B6466BD948AE}" presName="sibTrans" presStyleCnt="0"/>
      <dgm:spPr/>
    </dgm:pt>
    <dgm:pt modelId="{DC86207A-5900-43CD-9DD3-55DA9985C978}" type="pres">
      <dgm:prSet presAssocID="{5630D342-CFB5-492A-B976-2DEDCAD7AB56}" presName="node" presStyleLbl="node1" presStyleIdx="1" presStyleCnt="4" custScaleX="116645">
        <dgm:presLayoutVars>
          <dgm:bulletEnabled val="1"/>
        </dgm:presLayoutVars>
      </dgm:prSet>
      <dgm:spPr/>
      <dgm:t>
        <a:bodyPr/>
        <a:lstStyle/>
        <a:p>
          <a:endParaRPr kumimoji="1" lang="ja-JP" altLang="en-US"/>
        </a:p>
      </dgm:t>
    </dgm:pt>
    <dgm:pt modelId="{38CF0802-08D9-4213-BCA6-DD01E1C334B6}" type="pres">
      <dgm:prSet presAssocID="{45DF9EFB-78B6-4383-AE87-19F805AD5E61}" presName="sibTrans" presStyleCnt="0"/>
      <dgm:spPr/>
    </dgm:pt>
    <dgm:pt modelId="{5FB52EEA-DF80-46F9-B71E-F248818C067C}" type="pres">
      <dgm:prSet presAssocID="{650A97EF-42E8-4D7D-9463-48A580CC3705}" presName="node" presStyleLbl="node1" presStyleIdx="2" presStyleCnt="4">
        <dgm:presLayoutVars>
          <dgm:bulletEnabled val="1"/>
        </dgm:presLayoutVars>
      </dgm:prSet>
      <dgm:spPr/>
      <dgm:t>
        <a:bodyPr/>
        <a:lstStyle/>
        <a:p>
          <a:endParaRPr kumimoji="1" lang="ja-JP" altLang="en-US"/>
        </a:p>
      </dgm:t>
    </dgm:pt>
    <dgm:pt modelId="{2304156A-EE00-4CE2-99A7-D0ADB6CD9839}" type="pres">
      <dgm:prSet presAssocID="{BDC8A27E-C2EC-44E0-A054-0E82B26430B7}" presName="sibTrans" presStyleCnt="0"/>
      <dgm:spPr/>
    </dgm:pt>
    <dgm:pt modelId="{EC3C7884-DCCE-4710-BFC3-EF47B6B8C83E}" type="pres">
      <dgm:prSet presAssocID="{C91A30A6-7CD4-4266-831E-DE4ECD9F318D}" presName="node" presStyleLbl="node1" presStyleIdx="3" presStyleCnt="4" custScaleX="120747">
        <dgm:presLayoutVars>
          <dgm:bulletEnabled val="1"/>
        </dgm:presLayoutVars>
      </dgm:prSet>
      <dgm:spPr/>
      <dgm:t>
        <a:bodyPr/>
        <a:lstStyle/>
        <a:p>
          <a:endParaRPr kumimoji="1" lang="ja-JP" altLang="en-US"/>
        </a:p>
      </dgm:t>
    </dgm:pt>
  </dgm:ptLst>
  <dgm:cxnLst>
    <dgm:cxn modelId="{70FB1044-3954-4277-88B3-8CAD5479E34C}" type="presOf" srcId="{5630D342-CFB5-492A-B976-2DEDCAD7AB56}" destId="{DC86207A-5900-43CD-9DD3-55DA9985C978}" srcOrd="0" destOrd="0" presId="urn:microsoft.com/office/officeart/2005/8/layout/default"/>
    <dgm:cxn modelId="{BE2214EE-60D8-48E1-A55D-E51E0273F087}" srcId="{65358C91-B8F8-4E65-8F86-6405950B202D}" destId="{5630D342-CFB5-492A-B976-2DEDCAD7AB56}" srcOrd="1" destOrd="0" parTransId="{9CD025C3-D495-4388-8744-2306F7863F66}" sibTransId="{45DF9EFB-78B6-4383-AE87-19F805AD5E61}"/>
    <dgm:cxn modelId="{6C5C08E9-A093-467F-A887-7CF3F6036770}" type="presOf" srcId="{650A97EF-42E8-4D7D-9463-48A580CC3705}" destId="{5FB52EEA-DF80-46F9-B71E-F248818C067C}" srcOrd="0" destOrd="0" presId="urn:microsoft.com/office/officeart/2005/8/layout/default"/>
    <dgm:cxn modelId="{C709F22C-2220-41C0-AEEB-B86FCC5832D7}" type="presOf" srcId="{A4159412-EA89-4A1C-9CAF-A75761F697EE}" destId="{B04729FB-74FD-434E-972C-D81964917267}" srcOrd="0" destOrd="0" presId="urn:microsoft.com/office/officeart/2005/8/layout/default"/>
    <dgm:cxn modelId="{2739EEF4-BF4B-460F-9D22-135A768D3871}" srcId="{65358C91-B8F8-4E65-8F86-6405950B202D}" destId="{C91A30A6-7CD4-4266-831E-DE4ECD9F318D}" srcOrd="3" destOrd="0" parTransId="{93F46A06-D4B7-46BB-B3E5-BAD8CD9230D0}" sibTransId="{1E6DBD9C-7541-4F45-AC90-AAA49D15CCBC}"/>
    <dgm:cxn modelId="{A562886F-AE9E-43F2-97FB-BD16F5BE190F}" srcId="{65358C91-B8F8-4E65-8F86-6405950B202D}" destId="{A4159412-EA89-4A1C-9CAF-A75761F697EE}" srcOrd="0" destOrd="0" parTransId="{3A5BDA58-3A22-4F8D-83FA-1A4640AB6BBA}" sibTransId="{0950B2EC-B3B3-4044-B6BC-B6466BD948AE}"/>
    <dgm:cxn modelId="{5C08468F-ECDA-4D2E-A5FC-9E13C280E56A}" srcId="{65358C91-B8F8-4E65-8F86-6405950B202D}" destId="{650A97EF-42E8-4D7D-9463-48A580CC3705}" srcOrd="2" destOrd="0" parTransId="{57CA523F-9767-43D1-8511-FE2A30C7D6C5}" sibTransId="{BDC8A27E-C2EC-44E0-A054-0E82B26430B7}"/>
    <dgm:cxn modelId="{3FFA5A3F-BEBE-4EE9-8B6B-1C3A3AD7A01E}" type="presOf" srcId="{C91A30A6-7CD4-4266-831E-DE4ECD9F318D}" destId="{EC3C7884-DCCE-4710-BFC3-EF47B6B8C83E}" srcOrd="0" destOrd="0" presId="urn:microsoft.com/office/officeart/2005/8/layout/default"/>
    <dgm:cxn modelId="{3BF3ABE1-E73E-43DF-A99D-174D7D854D28}" type="presOf" srcId="{65358C91-B8F8-4E65-8F86-6405950B202D}" destId="{7DB1A695-2177-4513-964A-8CAAD9139F43}" srcOrd="0" destOrd="0" presId="urn:microsoft.com/office/officeart/2005/8/layout/default"/>
    <dgm:cxn modelId="{867FF39A-9207-43CA-ACF7-AE4DF40DED8C}" type="presParOf" srcId="{7DB1A695-2177-4513-964A-8CAAD9139F43}" destId="{B04729FB-74FD-434E-972C-D81964917267}" srcOrd="0" destOrd="0" presId="urn:microsoft.com/office/officeart/2005/8/layout/default"/>
    <dgm:cxn modelId="{AD552A8C-6061-4CB9-91C6-F793BF27DE7E}" type="presParOf" srcId="{7DB1A695-2177-4513-964A-8CAAD9139F43}" destId="{464E60D4-8475-444C-A046-33F737344E75}" srcOrd="1" destOrd="0" presId="urn:microsoft.com/office/officeart/2005/8/layout/default"/>
    <dgm:cxn modelId="{F48FAECB-6199-480B-BDFF-76586D172BDC}" type="presParOf" srcId="{7DB1A695-2177-4513-964A-8CAAD9139F43}" destId="{DC86207A-5900-43CD-9DD3-55DA9985C978}" srcOrd="2" destOrd="0" presId="urn:microsoft.com/office/officeart/2005/8/layout/default"/>
    <dgm:cxn modelId="{F9486079-ECAE-4F35-B771-09DBD93E360C}" type="presParOf" srcId="{7DB1A695-2177-4513-964A-8CAAD9139F43}" destId="{38CF0802-08D9-4213-BCA6-DD01E1C334B6}" srcOrd="3" destOrd="0" presId="urn:microsoft.com/office/officeart/2005/8/layout/default"/>
    <dgm:cxn modelId="{154F665E-3DC0-42B1-A421-FC70F4A4B7DB}" type="presParOf" srcId="{7DB1A695-2177-4513-964A-8CAAD9139F43}" destId="{5FB52EEA-DF80-46F9-B71E-F248818C067C}" srcOrd="4" destOrd="0" presId="urn:microsoft.com/office/officeart/2005/8/layout/default"/>
    <dgm:cxn modelId="{0228924F-3079-4286-A3AB-434C21132DF7}" type="presParOf" srcId="{7DB1A695-2177-4513-964A-8CAAD9139F43}" destId="{2304156A-EE00-4CE2-99A7-D0ADB6CD9839}" srcOrd="5" destOrd="0" presId="urn:microsoft.com/office/officeart/2005/8/layout/default"/>
    <dgm:cxn modelId="{674D8AAD-8D13-4837-B8D4-F13C8088549B}" type="presParOf" srcId="{7DB1A695-2177-4513-964A-8CAAD9139F43}" destId="{EC3C7884-DCCE-4710-BFC3-EF47B6B8C83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9B032F-A5F5-4F8D-8776-CE84F47B2C60}"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kumimoji="1" lang="ja-JP" altLang="en-US"/>
        </a:p>
      </dgm:t>
    </dgm:pt>
    <dgm:pt modelId="{D83328F7-B7DF-42C8-8431-975FA19786AC}">
      <dgm:prSet phldrT="[テキスト]" custT="1"/>
      <dgm:spPr/>
      <dgm:t>
        <a:bodyPr/>
        <a:lstStyle/>
        <a:p>
          <a:pPr algn="r"/>
          <a:r>
            <a:rPr lang="ja-JP" altLang="en-US" sz="3200" dirty="0" smtClean="0"/>
            <a:t>＊別所の魅力を伝えていない</a:t>
          </a:r>
          <a:endParaRPr lang="en-US" altLang="ja-JP" sz="3200" dirty="0" smtClean="0"/>
        </a:p>
        <a:p>
          <a:pPr algn="r"/>
          <a:r>
            <a:rPr lang="ja-JP" altLang="en-US" sz="3200" dirty="0" smtClean="0"/>
            <a:t>＊</a:t>
          </a:r>
          <a:r>
            <a:rPr lang="en-US" altLang="ja-JP" sz="3200" dirty="0" smtClean="0"/>
            <a:t>web</a:t>
          </a:r>
          <a:r>
            <a:rPr lang="ja-JP" altLang="en-US" sz="3200" dirty="0" smtClean="0"/>
            <a:t>ページが扱いづらい</a:t>
          </a:r>
          <a:endParaRPr kumimoji="1" lang="ja-JP" altLang="en-US" sz="3200" dirty="0"/>
        </a:p>
      </dgm:t>
    </dgm:pt>
    <dgm:pt modelId="{F58128FD-09F5-4C82-8AB9-89F568E4BAEE}" type="parTrans" cxnId="{48D8BA21-7847-420F-B5B5-EA68D686F7F3}">
      <dgm:prSet/>
      <dgm:spPr/>
      <dgm:t>
        <a:bodyPr/>
        <a:lstStyle/>
        <a:p>
          <a:endParaRPr kumimoji="1" lang="ja-JP" altLang="en-US"/>
        </a:p>
      </dgm:t>
    </dgm:pt>
    <dgm:pt modelId="{9EFF5DE0-F37D-48C4-8609-FBCBB4BA75BC}" type="sibTrans" cxnId="{48D8BA21-7847-420F-B5B5-EA68D686F7F3}">
      <dgm:prSet/>
      <dgm:spPr/>
      <dgm:t>
        <a:bodyPr/>
        <a:lstStyle/>
        <a:p>
          <a:endParaRPr kumimoji="1" lang="ja-JP" altLang="en-US"/>
        </a:p>
      </dgm:t>
    </dgm:pt>
    <dgm:pt modelId="{31E0361C-DC9E-4A8F-A278-74B0315B150D}">
      <dgm:prSet phldrT="[テキスト]" custT="1"/>
      <dgm:spPr/>
      <dgm:t>
        <a:bodyPr/>
        <a:lstStyle/>
        <a:p>
          <a:pPr algn="r"/>
          <a:r>
            <a:rPr lang="ja-JP" altLang="en-US" sz="3200" dirty="0" smtClean="0"/>
            <a:t>＊魅力的を伝わりやすく</a:t>
          </a:r>
          <a:endParaRPr lang="en-US" altLang="ja-JP" sz="3200" dirty="0" smtClean="0"/>
        </a:p>
        <a:p>
          <a:pPr algn="r"/>
          <a:r>
            <a:rPr kumimoji="1" lang="ja-JP" altLang="en-US" sz="3200" dirty="0" smtClean="0"/>
            <a:t>＊</a:t>
          </a:r>
          <a:r>
            <a:rPr kumimoji="1" lang="en-US" altLang="ja-JP" sz="3200" dirty="0" smtClean="0"/>
            <a:t>Web</a:t>
          </a:r>
          <a:r>
            <a:rPr kumimoji="1" lang="ja-JP" altLang="en-US" sz="3200" dirty="0" smtClean="0"/>
            <a:t>ページの改善</a:t>
          </a:r>
          <a:endParaRPr kumimoji="1" lang="ja-JP" altLang="en-US" sz="3200" dirty="0"/>
        </a:p>
      </dgm:t>
    </dgm:pt>
    <dgm:pt modelId="{02C46DFA-9A04-44FA-B26B-405A614F3873}" type="parTrans" cxnId="{84C80B16-6ACE-4353-B212-EBE5E7AF6039}">
      <dgm:prSet/>
      <dgm:spPr/>
      <dgm:t>
        <a:bodyPr/>
        <a:lstStyle/>
        <a:p>
          <a:endParaRPr kumimoji="1" lang="ja-JP" altLang="en-US"/>
        </a:p>
      </dgm:t>
    </dgm:pt>
    <dgm:pt modelId="{544A5D93-73BF-4D55-A436-AD5CC0727EB3}" type="sibTrans" cxnId="{84C80B16-6ACE-4353-B212-EBE5E7AF6039}">
      <dgm:prSet/>
      <dgm:spPr/>
      <dgm:t>
        <a:bodyPr/>
        <a:lstStyle/>
        <a:p>
          <a:endParaRPr kumimoji="1" lang="ja-JP" altLang="en-US"/>
        </a:p>
      </dgm:t>
    </dgm:pt>
    <dgm:pt modelId="{7502426F-4B06-4C95-A73B-5BEA0799AE2F}" type="pres">
      <dgm:prSet presAssocID="{039B032F-A5F5-4F8D-8776-CE84F47B2C60}" presName="outerComposite" presStyleCnt="0">
        <dgm:presLayoutVars>
          <dgm:chMax val="5"/>
          <dgm:dir/>
          <dgm:resizeHandles val="exact"/>
        </dgm:presLayoutVars>
      </dgm:prSet>
      <dgm:spPr/>
      <dgm:t>
        <a:bodyPr/>
        <a:lstStyle/>
        <a:p>
          <a:endParaRPr kumimoji="1" lang="ja-JP" altLang="en-US"/>
        </a:p>
      </dgm:t>
    </dgm:pt>
    <dgm:pt modelId="{4193971E-4E79-4F84-B7DD-9343BC00BC5A}" type="pres">
      <dgm:prSet presAssocID="{039B032F-A5F5-4F8D-8776-CE84F47B2C60}" presName="dummyMaxCanvas" presStyleCnt="0">
        <dgm:presLayoutVars/>
      </dgm:prSet>
      <dgm:spPr/>
    </dgm:pt>
    <dgm:pt modelId="{0692FE00-345D-450C-BA6D-E01C1941CA94}" type="pres">
      <dgm:prSet presAssocID="{039B032F-A5F5-4F8D-8776-CE84F47B2C60}" presName="TwoNodes_1" presStyleLbl="node1" presStyleIdx="0" presStyleCnt="2" custScaleX="117647">
        <dgm:presLayoutVars>
          <dgm:bulletEnabled val="1"/>
        </dgm:presLayoutVars>
      </dgm:prSet>
      <dgm:spPr/>
      <dgm:t>
        <a:bodyPr/>
        <a:lstStyle/>
        <a:p>
          <a:endParaRPr kumimoji="1" lang="ja-JP" altLang="en-US"/>
        </a:p>
      </dgm:t>
    </dgm:pt>
    <dgm:pt modelId="{7941B826-C437-4DAC-95FF-0072B516125A}" type="pres">
      <dgm:prSet presAssocID="{039B032F-A5F5-4F8D-8776-CE84F47B2C60}" presName="TwoNodes_2" presStyleLbl="node1" presStyleIdx="1" presStyleCnt="2" custScaleX="114567" custLinFactNeighborX="-16966" custLinFactNeighborY="4075">
        <dgm:presLayoutVars>
          <dgm:bulletEnabled val="1"/>
        </dgm:presLayoutVars>
      </dgm:prSet>
      <dgm:spPr/>
      <dgm:t>
        <a:bodyPr/>
        <a:lstStyle/>
        <a:p>
          <a:endParaRPr kumimoji="1" lang="ja-JP" altLang="en-US"/>
        </a:p>
      </dgm:t>
    </dgm:pt>
    <dgm:pt modelId="{57A8680A-5BE5-488D-A30D-EFFCF5186D6D}" type="pres">
      <dgm:prSet presAssocID="{039B032F-A5F5-4F8D-8776-CE84F47B2C60}" presName="TwoConn_1-2" presStyleLbl="fgAccFollowNode1" presStyleIdx="0" presStyleCnt="1">
        <dgm:presLayoutVars>
          <dgm:bulletEnabled val="1"/>
        </dgm:presLayoutVars>
      </dgm:prSet>
      <dgm:spPr/>
      <dgm:t>
        <a:bodyPr/>
        <a:lstStyle/>
        <a:p>
          <a:endParaRPr kumimoji="1" lang="ja-JP" altLang="en-US"/>
        </a:p>
      </dgm:t>
    </dgm:pt>
    <dgm:pt modelId="{3D9319CD-D642-4547-81D3-578C1A4C706A}" type="pres">
      <dgm:prSet presAssocID="{039B032F-A5F5-4F8D-8776-CE84F47B2C60}" presName="TwoNodes_1_text" presStyleLbl="node1" presStyleIdx="1" presStyleCnt="2">
        <dgm:presLayoutVars>
          <dgm:bulletEnabled val="1"/>
        </dgm:presLayoutVars>
      </dgm:prSet>
      <dgm:spPr/>
      <dgm:t>
        <a:bodyPr/>
        <a:lstStyle/>
        <a:p>
          <a:endParaRPr kumimoji="1" lang="ja-JP" altLang="en-US"/>
        </a:p>
      </dgm:t>
    </dgm:pt>
    <dgm:pt modelId="{DA1D82D4-D1FE-4836-AFB7-B86935D2D382}" type="pres">
      <dgm:prSet presAssocID="{039B032F-A5F5-4F8D-8776-CE84F47B2C60}" presName="TwoNodes_2_text" presStyleLbl="node1" presStyleIdx="1" presStyleCnt="2">
        <dgm:presLayoutVars>
          <dgm:bulletEnabled val="1"/>
        </dgm:presLayoutVars>
      </dgm:prSet>
      <dgm:spPr/>
      <dgm:t>
        <a:bodyPr/>
        <a:lstStyle/>
        <a:p>
          <a:endParaRPr kumimoji="1" lang="ja-JP" altLang="en-US"/>
        </a:p>
      </dgm:t>
    </dgm:pt>
  </dgm:ptLst>
  <dgm:cxnLst>
    <dgm:cxn modelId="{AC3ECC5E-AFCD-41DB-A489-F6B01E2104FB}" type="presOf" srcId="{9EFF5DE0-F37D-48C4-8609-FBCBB4BA75BC}" destId="{57A8680A-5BE5-488D-A30D-EFFCF5186D6D}" srcOrd="0" destOrd="0" presId="urn:microsoft.com/office/officeart/2005/8/layout/vProcess5"/>
    <dgm:cxn modelId="{84C80B16-6ACE-4353-B212-EBE5E7AF6039}" srcId="{039B032F-A5F5-4F8D-8776-CE84F47B2C60}" destId="{31E0361C-DC9E-4A8F-A278-74B0315B150D}" srcOrd="1" destOrd="0" parTransId="{02C46DFA-9A04-44FA-B26B-405A614F3873}" sibTransId="{544A5D93-73BF-4D55-A436-AD5CC0727EB3}"/>
    <dgm:cxn modelId="{CC9097FA-AA3A-48C4-9D54-B0ABD978752D}" type="presOf" srcId="{D83328F7-B7DF-42C8-8431-975FA19786AC}" destId="{3D9319CD-D642-4547-81D3-578C1A4C706A}" srcOrd="1" destOrd="0" presId="urn:microsoft.com/office/officeart/2005/8/layout/vProcess5"/>
    <dgm:cxn modelId="{0371798E-6113-4A9A-9D88-ED7AA0354FE7}" type="presOf" srcId="{039B032F-A5F5-4F8D-8776-CE84F47B2C60}" destId="{7502426F-4B06-4C95-A73B-5BEA0799AE2F}" srcOrd="0" destOrd="0" presId="urn:microsoft.com/office/officeart/2005/8/layout/vProcess5"/>
    <dgm:cxn modelId="{03823FB7-9A8B-4B16-9F7B-E8134B36FC54}" type="presOf" srcId="{31E0361C-DC9E-4A8F-A278-74B0315B150D}" destId="{DA1D82D4-D1FE-4836-AFB7-B86935D2D382}" srcOrd="1" destOrd="0" presId="urn:microsoft.com/office/officeart/2005/8/layout/vProcess5"/>
    <dgm:cxn modelId="{28785E92-4FEB-40DC-99E2-8F5D742717BA}" type="presOf" srcId="{D83328F7-B7DF-42C8-8431-975FA19786AC}" destId="{0692FE00-345D-450C-BA6D-E01C1941CA94}" srcOrd="0" destOrd="0" presId="urn:microsoft.com/office/officeart/2005/8/layout/vProcess5"/>
    <dgm:cxn modelId="{F4D60760-4576-468E-B37B-EC5D860BD38E}" type="presOf" srcId="{31E0361C-DC9E-4A8F-A278-74B0315B150D}" destId="{7941B826-C437-4DAC-95FF-0072B516125A}" srcOrd="0" destOrd="0" presId="urn:microsoft.com/office/officeart/2005/8/layout/vProcess5"/>
    <dgm:cxn modelId="{48D8BA21-7847-420F-B5B5-EA68D686F7F3}" srcId="{039B032F-A5F5-4F8D-8776-CE84F47B2C60}" destId="{D83328F7-B7DF-42C8-8431-975FA19786AC}" srcOrd="0" destOrd="0" parTransId="{F58128FD-09F5-4C82-8AB9-89F568E4BAEE}" sibTransId="{9EFF5DE0-F37D-48C4-8609-FBCBB4BA75BC}"/>
    <dgm:cxn modelId="{A58504F4-F36C-4013-B678-162A7E379FD5}" type="presParOf" srcId="{7502426F-4B06-4C95-A73B-5BEA0799AE2F}" destId="{4193971E-4E79-4F84-B7DD-9343BC00BC5A}" srcOrd="0" destOrd="0" presId="urn:microsoft.com/office/officeart/2005/8/layout/vProcess5"/>
    <dgm:cxn modelId="{023EB47B-1652-4DA9-8568-4C44C183D138}" type="presParOf" srcId="{7502426F-4B06-4C95-A73B-5BEA0799AE2F}" destId="{0692FE00-345D-450C-BA6D-E01C1941CA94}" srcOrd="1" destOrd="0" presId="urn:microsoft.com/office/officeart/2005/8/layout/vProcess5"/>
    <dgm:cxn modelId="{52E65467-348F-4ADC-9118-C1ED899E2E43}" type="presParOf" srcId="{7502426F-4B06-4C95-A73B-5BEA0799AE2F}" destId="{7941B826-C437-4DAC-95FF-0072B516125A}" srcOrd="2" destOrd="0" presId="urn:microsoft.com/office/officeart/2005/8/layout/vProcess5"/>
    <dgm:cxn modelId="{2FD48741-68A9-46A8-B2F9-53848C1C1F11}" type="presParOf" srcId="{7502426F-4B06-4C95-A73B-5BEA0799AE2F}" destId="{57A8680A-5BE5-488D-A30D-EFFCF5186D6D}" srcOrd="3" destOrd="0" presId="urn:microsoft.com/office/officeart/2005/8/layout/vProcess5"/>
    <dgm:cxn modelId="{3C4A60C8-BF6D-47F8-9D32-3DB35E42AC51}" type="presParOf" srcId="{7502426F-4B06-4C95-A73B-5BEA0799AE2F}" destId="{3D9319CD-D642-4547-81D3-578C1A4C706A}" srcOrd="4" destOrd="0" presId="urn:microsoft.com/office/officeart/2005/8/layout/vProcess5"/>
    <dgm:cxn modelId="{1C355E90-3BD3-4AE6-A0AD-C31C2F81129F}" type="presParOf" srcId="{7502426F-4B06-4C95-A73B-5BEA0799AE2F}" destId="{DA1D82D4-D1FE-4836-AFB7-B86935D2D382}"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31F869-0949-4EEE-8C9F-554D91BD46CE}"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kumimoji="1" lang="ja-JP" altLang="en-US"/>
        </a:p>
      </dgm:t>
    </dgm:pt>
    <dgm:pt modelId="{875CA4ED-4339-4BB7-8754-E171285047A4}">
      <dgm:prSet phldrT="[テキスト]"/>
      <dgm:spPr/>
      <dgm:t>
        <a:bodyPr/>
        <a:lstStyle/>
        <a:p>
          <a:r>
            <a:rPr kumimoji="1" lang="ja-JP" altLang="en-US" dirty="0" smtClean="0"/>
            <a:t>限定感</a:t>
          </a:r>
          <a:endParaRPr kumimoji="1" lang="en-US" altLang="ja-JP" dirty="0" smtClean="0"/>
        </a:p>
        <a:p>
          <a:r>
            <a:rPr kumimoji="1" lang="ja-JP" altLang="en-US" dirty="0" smtClean="0"/>
            <a:t>話題性</a:t>
          </a:r>
          <a:endParaRPr kumimoji="1" lang="ja-JP" altLang="en-US" dirty="0"/>
        </a:p>
      </dgm:t>
    </dgm:pt>
    <dgm:pt modelId="{D0A1048C-EA3E-41B5-936B-13799B2A4403}" type="parTrans" cxnId="{E51821CC-9F44-4BAB-9DD6-FFB33F334FF8}">
      <dgm:prSet/>
      <dgm:spPr/>
      <dgm:t>
        <a:bodyPr/>
        <a:lstStyle/>
        <a:p>
          <a:endParaRPr kumimoji="1" lang="ja-JP" altLang="en-US"/>
        </a:p>
      </dgm:t>
    </dgm:pt>
    <dgm:pt modelId="{0A214DCC-3B8F-4836-A4AF-CB7739E5B65F}" type="sibTrans" cxnId="{E51821CC-9F44-4BAB-9DD6-FFB33F334FF8}">
      <dgm:prSet/>
      <dgm:spPr/>
      <dgm:t>
        <a:bodyPr/>
        <a:lstStyle/>
        <a:p>
          <a:endParaRPr kumimoji="1" lang="ja-JP" altLang="en-US"/>
        </a:p>
      </dgm:t>
    </dgm:pt>
    <dgm:pt modelId="{C2B4FCA0-04C7-420E-8D4A-338D8060E2A5}">
      <dgm:prSet phldrT="[テキスト]"/>
      <dgm:spPr/>
      <dgm:t>
        <a:bodyPr/>
        <a:lstStyle/>
        <a:p>
          <a:r>
            <a:rPr kumimoji="1" lang="ja-JP" altLang="en-US" dirty="0" smtClean="0">
              <a:solidFill>
                <a:srgbClr val="002060"/>
              </a:solidFill>
            </a:rPr>
            <a:t>季節限定・地域限定</a:t>
          </a:r>
          <a:endParaRPr kumimoji="1" lang="ja-JP" altLang="en-US" dirty="0">
            <a:solidFill>
              <a:srgbClr val="002060"/>
            </a:solidFill>
          </a:endParaRPr>
        </a:p>
      </dgm:t>
    </dgm:pt>
    <dgm:pt modelId="{6F712D75-5651-4C76-8DFC-42F7E6BE8D9A}" type="parTrans" cxnId="{60BACE14-2D81-4CAC-9DB1-CB64653FE5EF}">
      <dgm:prSet/>
      <dgm:spPr/>
      <dgm:t>
        <a:bodyPr/>
        <a:lstStyle/>
        <a:p>
          <a:endParaRPr kumimoji="1" lang="ja-JP" altLang="en-US"/>
        </a:p>
      </dgm:t>
    </dgm:pt>
    <dgm:pt modelId="{C23D72EC-4C3B-4891-B0F6-25F5612FA196}" type="sibTrans" cxnId="{60BACE14-2D81-4CAC-9DB1-CB64653FE5EF}">
      <dgm:prSet/>
      <dgm:spPr/>
      <dgm:t>
        <a:bodyPr/>
        <a:lstStyle/>
        <a:p>
          <a:endParaRPr kumimoji="1" lang="ja-JP" altLang="en-US"/>
        </a:p>
      </dgm:t>
    </dgm:pt>
    <dgm:pt modelId="{07082685-C7C4-415B-B8C9-5581A8AF7109}">
      <dgm:prSet phldrT="[テキスト]"/>
      <dgm:spPr/>
      <dgm:t>
        <a:bodyPr/>
        <a:lstStyle/>
        <a:p>
          <a:r>
            <a:rPr kumimoji="1" lang="ja-JP" altLang="en-US" dirty="0" smtClean="0">
              <a:solidFill>
                <a:srgbClr val="002060"/>
              </a:solidFill>
            </a:rPr>
            <a:t>インパクト</a:t>
          </a:r>
          <a:endParaRPr kumimoji="1" lang="ja-JP" altLang="en-US" dirty="0">
            <a:solidFill>
              <a:srgbClr val="002060"/>
            </a:solidFill>
          </a:endParaRPr>
        </a:p>
      </dgm:t>
    </dgm:pt>
    <dgm:pt modelId="{E67D8E09-ECE2-431B-A055-CAD19AEC78CF}" type="parTrans" cxnId="{079F5C6F-29DE-496E-8193-89E2F670C9BB}">
      <dgm:prSet/>
      <dgm:spPr/>
      <dgm:t>
        <a:bodyPr/>
        <a:lstStyle/>
        <a:p>
          <a:endParaRPr kumimoji="1" lang="ja-JP" altLang="en-US"/>
        </a:p>
      </dgm:t>
    </dgm:pt>
    <dgm:pt modelId="{A502B558-EABA-44C2-9CAE-829145A884F1}" type="sibTrans" cxnId="{079F5C6F-29DE-496E-8193-89E2F670C9BB}">
      <dgm:prSet/>
      <dgm:spPr/>
      <dgm:t>
        <a:bodyPr/>
        <a:lstStyle/>
        <a:p>
          <a:endParaRPr kumimoji="1" lang="ja-JP" altLang="en-US"/>
        </a:p>
      </dgm:t>
    </dgm:pt>
    <dgm:pt modelId="{ACDE2D75-4586-4403-BF5F-F6D1F271F6E3}">
      <dgm:prSet phldrT="[テキスト]"/>
      <dgm:spPr/>
      <dgm:t>
        <a:bodyPr/>
        <a:lstStyle/>
        <a:p>
          <a:endParaRPr kumimoji="1" lang="ja-JP" altLang="en-US" b="1" dirty="0">
            <a:effectLst>
              <a:outerShdw blurRad="38100" dist="38100" dir="2700000" algn="tl">
                <a:srgbClr val="000000">
                  <a:alpha val="43137"/>
                </a:srgbClr>
              </a:outerShdw>
            </a:effectLst>
          </a:endParaRPr>
        </a:p>
      </dgm:t>
    </dgm:pt>
    <dgm:pt modelId="{0FE5A840-5A7E-4B1B-A400-C7A4FD7C5A8A}" type="parTrans" cxnId="{1232592E-AD0A-4559-A45A-9A1BB087BFBE}">
      <dgm:prSet/>
      <dgm:spPr/>
      <dgm:t>
        <a:bodyPr/>
        <a:lstStyle/>
        <a:p>
          <a:endParaRPr kumimoji="1" lang="ja-JP" altLang="en-US"/>
        </a:p>
      </dgm:t>
    </dgm:pt>
    <dgm:pt modelId="{967E755B-B13E-4D34-B7E0-65D8A7D2F57E}" type="sibTrans" cxnId="{1232592E-AD0A-4559-A45A-9A1BB087BFBE}">
      <dgm:prSet/>
      <dgm:spPr/>
      <dgm:t>
        <a:bodyPr/>
        <a:lstStyle/>
        <a:p>
          <a:endParaRPr kumimoji="1" lang="ja-JP" altLang="en-US"/>
        </a:p>
      </dgm:t>
    </dgm:pt>
    <dgm:pt modelId="{69ED7501-3DEF-4658-A1BA-9B9BCDF8A42B}" type="pres">
      <dgm:prSet presAssocID="{2131F869-0949-4EEE-8C9F-554D91BD46CE}" presName="Name0" presStyleCnt="0">
        <dgm:presLayoutVars>
          <dgm:chMax val="1"/>
          <dgm:chPref val="1"/>
          <dgm:dir/>
          <dgm:resizeHandles/>
        </dgm:presLayoutVars>
      </dgm:prSet>
      <dgm:spPr/>
      <dgm:t>
        <a:bodyPr/>
        <a:lstStyle/>
        <a:p>
          <a:endParaRPr kumimoji="1" lang="ja-JP" altLang="en-US"/>
        </a:p>
      </dgm:t>
    </dgm:pt>
    <dgm:pt modelId="{E7D3B36D-DE0E-4BD4-8BD2-DD61E497129F}" type="pres">
      <dgm:prSet presAssocID="{875CA4ED-4339-4BB7-8754-E171285047A4}" presName="Parent" presStyleLbl="node1" presStyleIdx="0" presStyleCnt="2" custLinFactNeighborX="-70174" custLinFactNeighborY="-3316">
        <dgm:presLayoutVars>
          <dgm:chMax val="4"/>
          <dgm:chPref val="3"/>
        </dgm:presLayoutVars>
      </dgm:prSet>
      <dgm:spPr/>
      <dgm:t>
        <a:bodyPr/>
        <a:lstStyle/>
        <a:p>
          <a:endParaRPr kumimoji="1" lang="ja-JP" altLang="en-US"/>
        </a:p>
      </dgm:t>
    </dgm:pt>
    <dgm:pt modelId="{BA9A1350-6D4E-4B83-9B21-12EF5623D7DC}" type="pres">
      <dgm:prSet presAssocID="{C2B4FCA0-04C7-420E-8D4A-338D8060E2A5}" presName="Accent" presStyleLbl="node1" presStyleIdx="1" presStyleCnt="2" custLinFactNeighborX="-28684" custLinFactNeighborY="-1740"/>
      <dgm:spPr/>
    </dgm:pt>
    <dgm:pt modelId="{30DA797E-126B-472F-986A-65A850931565}" type="pres">
      <dgm:prSet presAssocID="{C2B4FCA0-04C7-420E-8D4A-338D8060E2A5}" presName="Image1" presStyleLbl="fgImgPlace1" presStyleIdx="0" presStyleCnt="3" custLinFactX="-7846" custLinFactNeighborX="-100000" custLinFactNeighborY="428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72B0F03-46E4-4EEE-A56D-FA32B2B11EDD}" type="pres">
      <dgm:prSet presAssocID="{C2B4FCA0-04C7-420E-8D4A-338D8060E2A5}" presName="Child1" presStyleLbl="revTx" presStyleIdx="0" presStyleCnt="3" custScaleX="297245" custLinFactNeighborX="29024" custLinFactNeighborY="-3462">
        <dgm:presLayoutVars>
          <dgm:chMax val="0"/>
          <dgm:chPref val="0"/>
          <dgm:bulletEnabled val="1"/>
        </dgm:presLayoutVars>
      </dgm:prSet>
      <dgm:spPr/>
      <dgm:t>
        <a:bodyPr/>
        <a:lstStyle/>
        <a:p>
          <a:endParaRPr kumimoji="1" lang="ja-JP" altLang="en-US"/>
        </a:p>
      </dgm:t>
    </dgm:pt>
    <dgm:pt modelId="{4AE44D33-BA0E-4D3A-94E9-7F6A489010AB}" type="pres">
      <dgm:prSet presAssocID="{07082685-C7C4-415B-B8C9-5581A8AF7109}" presName="Image2" presStyleCnt="0"/>
      <dgm:spPr/>
    </dgm:pt>
    <dgm:pt modelId="{2435921D-8AE2-4CD6-AD38-51FAE72435DE}" type="pres">
      <dgm:prSet presAssocID="{07082685-C7C4-415B-B8C9-5581A8AF7109}" presName="Image" presStyleLbl="fgImgPlace1" presStyleIdx="1" presStyleCnt="3" custLinFactX="-10344" custLinFactNeighborX="-100000" custLinFactNeighborY="496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942801F8-A562-4274-81F3-D7EF531E9834}" type="pres">
      <dgm:prSet presAssocID="{07082685-C7C4-415B-B8C9-5581A8AF7109}" presName="Child2" presStyleLbl="revTx" presStyleIdx="1" presStyleCnt="3" custScaleX="234760">
        <dgm:presLayoutVars>
          <dgm:chMax val="0"/>
          <dgm:chPref val="0"/>
          <dgm:bulletEnabled val="1"/>
        </dgm:presLayoutVars>
      </dgm:prSet>
      <dgm:spPr/>
      <dgm:t>
        <a:bodyPr/>
        <a:lstStyle/>
        <a:p>
          <a:endParaRPr kumimoji="1" lang="ja-JP" altLang="en-US"/>
        </a:p>
      </dgm:t>
    </dgm:pt>
    <dgm:pt modelId="{782781BE-4974-4A81-B109-209D11188DF4}" type="pres">
      <dgm:prSet presAssocID="{ACDE2D75-4586-4403-BF5F-F6D1F271F6E3}" presName="Image3" presStyleCnt="0"/>
      <dgm:spPr/>
    </dgm:pt>
    <dgm:pt modelId="{3A6293DB-1AD4-4157-A522-595DD9E46690}" type="pres">
      <dgm:prSet presAssocID="{ACDE2D75-4586-4403-BF5F-F6D1F271F6E3}" presName="Image" presStyleLbl="fgImgPlace1" presStyleIdx="2" presStyleCnt="3" custLinFactX="-25923" custLinFactNeighborX="-100000" custLinFactNeighborY="10068"/>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kumimoji="1" lang="ja-JP" altLang="en-US"/>
        </a:p>
      </dgm:t>
    </dgm:pt>
    <dgm:pt modelId="{FF67C8A8-AEF6-44D6-B3A1-A8DF6A5D512A}" type="pres">
      <dgm:prSet presAssocID="{ACDE2D75-4586-4403-BF5F-F6D1F271F6E3}" presName="Child3" presStyleLbl="revTx" presStyleIdx="2" presStyleCnt="3" custScaleX="309982">
        <dgm:presLayoutVars>
          <dgm:chMax val="0"/>
          <dgm:chPref val="0"/>
          <dgm:bulletEnabled val="1"/>
        </dgm:presLayoutVars>
      </dgm:prSet>
      <dgm:spPr/>
      <dgm:t>
        <a:bodyPr/>
        <a:lstStyle/>
        <a:p>
          <a:endParaRPr kumimoji="1" lang="ja-JP" altLang="en-US"/>
        </a:p>
      </dgm:t>
    </dgm:pt>
  </dgm:ptLst>
  <dgm:cxnLst>
    <dgm:cxn modelId="{03456CE0-CA35-45B2-8385-1A2F3DEFBB86}" type="presOf" srcId="{C2B4FCA0-04C7-420E-8D4A-338D8060E2A5}" destId="{B72B0F03-46E4-4EEE-A56D-FA32B2B11EDD}" srcOrd="0" destOrd="0" presId="urn:microsoft.com/office/officeart/2011/layout/RadialPictureList"/>
    <dgm:cxn modelId="{DFD9FF0B-5488-479C-AE8A-735E508D801C}" type="presOf" srcId="{07082685-C7C4-415B-B8C9-5581A8AF7109}" destId="{942801F8-A562-4274-81F3-D7EF531E9834}" srcOrd="0" destOrd="0" presId="urn:microsoft.com/office/officeart/2011/layout/RadialPictureList"/>
    <dgm:cxn modelId="{1232592E-AD0A-4559-A45A-9A1BB087BFBE}" srcId="{875CA4ED-4339-4BB7-8754-E171285047A4}" destId="{ACDE2D75-4586-4403-BF5F-F6D1F271F6E3}" srcOrd="2" destOrd="0" parTransId="{0FE5A840-5A7E-4B1B-A400-C7A4FD7C5A8A}" sibTransId="{967E755B-B13E-4D34-B7E0-65D8A7D2F57E}"/>
    <dgm:cxn modelId="{60BACE14-2D81-4CAC-9DB1-CB64653FE5EF}" srcId="{875CA4ED-4339-4BB7-8754-E171285047A4}" destId="{C2B4FCA0-04C7-420E-8D4A-338D8060E2A5}" srcOrd="0" destOrd="0" parTransId="{6F712D75-5651-4C76-8DFC-42F7E6BE8D9A}" sibTransId="{C23D72EC-4C3B-4891-B0F6-25F5612FA196}"/>
    <dgm:cxn modelId="{7BBC472E-A7F2-43FF-B971-422194A3B9C5}" type="presOf" srcId="{875CA4ED-4339-4BB7-8754-E171285047A4}" destId="{E7D3B36D-DE0E-4BD4-8BD2-DD61E497129F}" srcOrd="0" destOrd="0" presId="urn:microsoft.com/office/officeart/2011/layout/RadialPictureList"/>
    <dgm:cxn modelId="{31DE7CF2-5F76-40DB-BB2D-85B04CA32BC6}" type="presOf" srcId="{ACDE2D75-4586-4403-BF5F-F6D1F271F6E3}" destId="{FF67C8A8-AEF6-44D6-B3A1-A8DF6A5D512A}" srcOrd="0" destOrd="0" presId="urn:microsoft.com/office/officeart/2011/layout/RadialPictureList"/>
    <dgm:cxn modelId="{C8FF4C96-93D3-4B28-BCF6-6074A1DCE0D9}" type="presOf" srcId="{2131F869-0949-4EEE-8C9F-554D91BD46CE}" destId="{69ED7501-3DEF-4658-A1BA-9B9BCDF8A42B}" srcOrd="0" destOrd="0" presId="urn:microsoft.com/office/officeart/2011/layout/RadialPictureList"/>
    <dgm:cxn modelId="{079F5C6F-29DE-496E-8193-89E2F670C9BB}" srcId="{875CA4ED-4339-4BB7-8754-E171285047A4}" destId="{07082685-C7C4-415B-B8C9-5581A8AF7109}" srcOrd="1" destOrd="0" parTransId="{E67D8E09-ECE2-431B-A055-CAD19AEC78CF}" sibTransId="{A502B558-EABA-44C2-9CAE-829145A884F1}"/>
    <dgm:cxn modelId="{E51821CC-9F44-4BAB-9DD6-FFB33F334FF8}" srcId="{2131F869-0949-4EEE-8C9F-554D91BD46CE}" destId="{875CA4ED-4339-4BB7-8754-E171285047A4}" srcOrd="0" destOrd="0" parTransId="{D0A1048C-EA3E-41B5-936B-13799B2A4403}" sibTransId="{0A214DCC-3B8F-4836-A4AF-CB7739E5B65F}"/>
    <dgm:cxn modelId="{EB9265FB-C894-42FE-81FF-529D05975AA6}" type="presParOf" srcId="{69ED7501-3DEF-4658-A1BA-9B9BCDF8A42B}" destId="{E7D3B36D-DE0E-4BD4-8BD2-DD61E497129F}" srcOrd="0" destOrd="0" presId="urn:microsoft.com/office/officeart/2011/layout/RadialPictureList"/>
    <dgm:cxn modelId="{4CBA90B6-C9E9-4C8D-A8B7-88F814C1BA42}" type="presParOf" srcId="{69ED7501-3DEF-4658-A1BA-9B9BCDF8A42B}" destId="{BA9A1350-6D4E-4B83-9B21-12EF5623D7DC}" srcOrd="1" destOrd="0" presId="urn:microsoft.com/office/officeart/2011/layout/RadialPictureList"/>
    <dgm:cxn modelId="{CA928FD7-6C16-4C1C-A58F-4841BBB7C2CE}" type="presParOf" srcId="{69ED7501-3DEF-4658-A1BA-9B9BCDF8A42B}" destId="{30DA797E-126B-472F-986A-65A850931565}" srcOrd="2" destOrd="0" presId="urn:microsoft.com/office/officeart/2011/layout/RadialPictureList"/>
    <dgm:cxn modelId="{8FBF384C-905E-45D7-85E6-0A6D1DA9D763}" type="presParOf" srcId="{69ED7501-3DEF-4658-A1BA-9B9BCDF8A42B}" destId="{B72B0F03-46E4-4EEE-A56D-FA32B2B11EDD}" srcOrd="3" destOrd="0" presId="urn:microsoft.com/office/officeart/2011/layout/RadialPictureList"/>
    <dgm:cxn modelId="{A5D58389-975D-4F75-8B4E-3A2D6CEE119C}" type="presParOf" srcId="{69ED7501-3DEF-4658-A1BA-9B9BCDF8A42B}" destId="{4AE44D33-BA0E-4D3A-94E9-7F6A489010AB}" srcOrd="4" destOrd="0" presId="urn:microsoft.com/office/officeart/2011/layout/RadialPictureList"/>
    <dgm:cxn modelId="{9A8D3A54-D426-456C-9D0F-F7BBA33EE962}" type="presParOf" srcId="{4AE44D33-BA0E-4D3A-94E9-7F6A489010AB}" destId="{2435921D-8AE2-4CD6-AD38-51FAE72435DE}" srcOrd="0" destOrd="0" presId="urn:microsoft.com/office/officeart/2011/layout/RadialPictureList"/>
    <dgm:cxn modelId="{C526F898-5E64-4C79-BCFA-CD02E02E17F9}" type="presParOf" srcId="{69ED7501-3DEF-4658-A1BA-9B9BCDF8A42B}" destId="{942801F8-A562-4274-81F3-D7EF531E9834}" srcOrd="5" destOrd="0" presId="urn:microsoft.com/office/officeart/2011/layout/RadialPictureList"/>
    <dgm:cxn modelId="{3E04D048-3BEA-4407-9B95-9B139BE02D6B}" type="presParOf" srcId="{69ED7501-3DEF-4658-A1BA-9B9BCDF8A42B}" destId="{782781BE-4974-4A81-B109-209D11188DF4}" srcOrd="6" destOrd="0" presId="urn:microsoft.com/office/officeart/2011/layout/RadialPictureList"/>
    <dgm:cxn modelId="{2BEEA0F1-9D36-41E4-AB88-9AEF893AC48E}" type="presParOf" srcId="{782781BE-4974-4A81-B109-209D11188DF4}" destId="{3A6293DB-1AD4-4157-A522-595DD9E46690}" srcOrd="0" destOrd="0" presId="urn:microsoft.com/office/officeart/2011/layout/RadialPictureList"/>
    <dgm:cxn modelId="{BD8C2C86-6B2C-45C1-A8E1-C3DDE6D208E9}" type="presParOf" srcId="{69ED7501-3DEF-4658-A1BA-9B9BCDF8A42B}" destId="{FF67C8A8-AEF6-44D6-B3A1-A8DF6A5D512A}"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1AF804-61C8-4547-AC36-F18E6354E91F}" type="doc">
      <dgm:prSet loTypeId="urn:microsoft.com/office/officeart/2005/8/layout/equation2" loCatId="process" qsTypeId="urn:microsoft.com/office/officeart/2005/8/quickstyle/simple2" qsCatId="simple" csTypeId="urn:microsoft.com/office/officeart/2005/8/colors/colorful4" csCatId="colorful" phldr="1"/>
      <dgm:spPr/>
    </dgm:pt>
    <dgm:pt modelId="{C41E112F-C289-4139-BA92-55E0EF6F9BEF}">
      <dgm:prSet phldrT="[テキスト]"/>
      <dgm:spPr/>
      <dgm:t>
        <a:bodyPr/>
        <a:lstStyle/>
        <a:p>
          <a:r>
            <a:rPr kumimoji="1" lang="ja-JP" altLang="en-US" dirty="0" smtClean="0"/>
            <a:t>地酒</a:t>
          </a:r>
          <a:endParaRPr kumimoji="1" lang="ja-JP" altLang="en-US" dirty="0"/>
        </a:p>
      </dgm:t>
    </dgm:pt>
    <dgm:pt modelId="{0E477990-4646-4B20-9512-513E2B939AF2}" type="parTrans" cxnId="{B74640C8-85C9-405B-AA67-29020F1D6CD0}">
      <dgm:prSet/>
      <dgm:spPr/>
      <dgm:t>
        <a:bodyPr/>
        <a:lstStyle/>
        <a:p>
          <a:endParaRPr kumimoji="1" lang="ja-JP" altLang="en-US"/>
        </a:p>
      </dgm:t>
    </dgm:pt>
    <dgm:pt modelId="{F5F86DC9-0BDE-4328-8372-74E0AC20C05B}" type="sibTrans" cxnId="{B74640C8-85C9-405B-AA67-29020F1D6CD0}">
      <dgm:prSet/>
      <dgm:spPr/>
      <dgm:t>
        <a:bodyPr/>
        <a:lstStyle/>
        <a:p>
          <a:endParaRPr kumimoji="1" lang="ja-JP" altLang="en-US"/>
        </a:p>
      </dgm:t>
    </dgm:pt>
    <dgm:pt modelId="{AE6F02F7-8CC1-4F97-9D23-DFC3F456A8BE}">
      <dgm:prSet phldrT="[テキスト]"/>
      <dgm:spPr/>
      <dgm:t>
        <a:bodyPr/>
        <a:lstStyle/>
        <a:p>
          <a:r>
            <a:rPr kumimoji="1" lang="ja-JP" altLang="en-US" dirty="0" smtClean="0"/>
            <a:t>観光</a:t>
          </a:r>
          <a:endParaRPr kumimoji="1" lang="ja-JP" altLang="en-US" dirty="0"/>
        </a:p>
      </dgm:t>
    </dgm:pt>
    <dgm:pt modelId="{F7CD5ACF-861A-456A-AD06-25EF7410EBF4}" type="parTrans" cxnId="{1DA06CD0-6BFC-435E-BB3A-6EF138C231BF}">
      <dgm:prSet/>
      <dgm:spPr/>
      <dgm:t>
        <a:bodyPr/>
        <a:lstStyle/>
        <a:p>
          <a:endParaRPr kumimoji="1" lang="ja-JP" altLang="en-US"/>
        </a:p>
      </dgm:t>
    </dgm:pt>
    <dgm:pt modelId="{02A8C4C5-4BDA-4DFD-9F8B-059364CF225F}" type="sibTrans" cxnId="{1DA06CD0-6BFC-435E-BB3A-6EF138C231BF}">
      <dgm:prSet/>
      <dgm:spPr/>
      <dgm:t>
        <a:bodyPr/>
        <a:lstStyle/>
        <a:p>
          <a:endParaRPr kumimoji="1" lang="ja-JP" altLang="en-US"/>
        </a:p>
      </dgm:t>
    </dgm:pt>
    <dgm:pt modelId="{D827495B-9F95-498B-801F-521324CE763C}">
      <dgm:prSet phldrT="[テキスト]"/>
      <dgm:spPr/>
      <dgm:t>
        <a:bodyPr/>
        <a:lstStyle/>
        <a:p>
          <a:r>
            <a:rPr kumimoji="1" lang="ja-JP" altLang="en-US" dirty="0" smtClean="0"/>
            <a:t>効率的な活性化へ</a:t>
          </a:r>
          <a:endParaRPr kumimoji="1" lang="ja-JP" altLang="en-US" dirty="0"/>
        </a:p>
      </dgm:t>
    </dgm:pt>
    <dgm:pt modelId="{4F65E688-876B-4595-8D89-95CECEFEBEF2}" type="parTrans" cxnId="{AD895D0E-66B2-4886-A41C-3C79ACC2502B}">
      <dgm:prSet/>
      <dgm:spPr/>
      <dgm:t>
        <a:bodyPr/>
        <a:lstStyle/>
        <a:p>
          <a:endParaRPr kumimoji="1" lang="ja-JP" altLang="en-US"/>
        </a:p>
      </dgm:t>
    </dgm:pt>
    <dgm:pt modelId="{8CD44BA4-DD5D-4240-9C9F-7195D1088741}" type="sibTrans" cxnId="{AD895D0E-66B2-4886-A41C-3C79ACC2502B}">
      <dgm:prSet/>
      <dgm:spPr/>
      <dgm:t>
        <a:bodyPr/>
        <a:lstStyle/>
        <a:p>
          <a:endParaRPr kumimoji="1" lang="ja-JP" altLang="en-US"/>
        </a:p>
      </dgm:t>
    </dgm:pt>
    <dgm:pt modelId="{4F98C078-302E-4292-8D18-16CEE1C7EC48}" type="pres">
      <dgm:prSet presAssocID="{031AF804-61C8-4547-AC36-F18E6354E91F}" presName="Name0" presStyleCnt="0">
        <dgm:presLayoutVars>
          <dgm:dir/>
          <dgm:resizeHandles val="exact"/>
        </dgm:presLayoutVars>
      </dgm:prSet>
      <dgm:spPr/>
    </dgm:pt>
    <dgm:pt modelId="{49E5730D-493B-4D80-A8CD-782AFD5FF005}" type="pres">
      <dgm:prSet presAssocID="{031AF804-61C8-4547-AC36-F18E6354E91F}" presName="vNodes" presStyleCnt="0"/>
      <dgm:spPr/>
    </dgm:pt>
    <dgm:pt modelId="{8125CA0E-16C1-4A3B-B581-C742E03B21E6}" type="pres">
      <dgm:prSet presAssocID="{C41E112F-C289-4139-BA92-55E0EF6F9BEF}" presName="node" presStyleLbl="node1" presStyleIdx="0" presStyleCnt="3">
        <dgm:presLayoutVars>
          <dgm:bulletEnabled val="1"/>
        </dgm:presLayoutVars>
      </dgm:prSet>
      <dgm:spPr/>
      <dgm:t>
        <a:bodyPr/>
        <a:lstStyle/>
        <a:p>
          <a:endParaRPr kumimoji="1" lang="ja-JP" altLang="en-US"/>
        </a:p>
      </dgm:t>
    </dgm:pt>
    <dgm:pt modelId="{3BBE4DAB-75DF-4BAB-B566-D709AD329A6B}" type="pres">
      <dgm:prSet presAssocID="{F5F86DC9-0BDE-4328-8372-74E0AC20C05B}" presName="spacerT" presStyleCnt="0"/>
      <dgm:spPr/>
    </dgm:pt>
    <dgm:pt modelId="{F0504386-7E35-40BB-9DA5-C3126C3B365D}" type="pres">
      <dgm:prSet presAssocID="{F5F86DC9-0BDE-4328-8372-74E0AC20C05B}" presName="sibTrans" presStyleLbl="sibTrans2D1" presStyleIdx="0" presStyleCnt="2"/>
      <dgm:spPr/>
      <dgm:t>
        <a:bodyPr/>
        <a:lstStyle/>
        <a:p>
          <a:endParaRPr kumimoji="1" lang="ja-JP" altLang="en-US"/>
        </a:p>
      </dgm:t>
    </dgm:pt>
    <dgm:pt modelId="{12B0ACDB-5912-4B79-93BD-B84046AF3E82}" type="pres">
      <dgm:prSet presAssocID="{F5F86DC9-0BDE-4328-8372-74E0AC20C05B}" presName="spacerB" presStyleCnt="0"/>
      <dgm:spPr/>
    </dgm:pt>
    <dgm:pt modelId="{F216CA9A-4C97-4E22-8154-BBD5E8038C68}" type="pres">
      <dgm:prSet presAssocID="{AE6F02F7-8CC1-4F97-9D23-DFC3F456A8BE}" presName="node" presStyleLbl="node1" presStyleIdx="1" presStyleCnt="3">
        <dgm:presLayoutVars>
          <dgm:bulletEnabled val="1"/>
        </dgm:presLayoutVars>
      </dgm:prSet>
      <dgm:spPr/>
      <dgm:t>
        <a:bodyPr/>
        <a:lstStyle/>
        <a:p>
          <a:endParaRPr kumimoji="1" lang="ja-JP" altLang="en-US"/>
        </a:p>
      </dgm:t>
    </dgm:pt>
    <dgm:pt modelId="{6A7ADC74-57E0-4026-B232-DDEF4B5D362F}" type="pres">
      <dgm:prSet presAssocID="{031AF804-61C8-4547-AC36-F18E6354E91F}" presName="sibTransLast" presStyleLbl="sibTrans2D1" presStyleIdx="1" presStyleCnt="2"/>
      <dgm:spPr/>
      <dgm:t>
        <a:bodyPr/>
        <a:lstStyle/>
        <a:p>
          <a:endParaRPr kumimoji="1" lang="ja-JP" altLang="en-US"/>
        </a:p>
      </dgm:t>
    </dgm:pt>
    <dgm:pt modelId="{DCBBF709-64BC-44FE-980C-77C44C811C56}" type="pres">
      <dgm:prSet presAssocID="{031AF804-61C8-4547-AC36-F18E6354E91F}" presName="connectorText" presStyleLbl="sibTrans2D1" presStyleIdx="1" presStyleCnt="2"/>
      <dgm:spPr/>
      <dgm:t>
        <a:bodyPr/>
        <a:lstStyle/>
        <a:p>
          <a:endParaRPr kumimoji="1" lang="ja-JP" altLang="en-US"/>
        </a:p>
      </dgm:t>
    </dgm:pt>
    <dgm:pt modelId="{19C463F3-C62E-45EE-B4F8-628113A43089}" type="pres">
      <dgm:prSet presAssocID="{031AF804-61C8-4547-AC36-F18E6354E91F}" presName="lastNode" presStyleLbl="node1" presStyleIdx="2" presStyleCnt="3" custScaleX="145143" custScaleY="137249">
        <dgm:presLayoutVars>
          <dgm:bulletEnabled val="1"/>
        </dgm:presLayoutVars>
      </dgm:prSet>
      <dgm:spPr/>
      <dgm:t>
        <a:bodyPr/>
        <a:lstStyle/>
        <a:p>
          <a:endParaRPr kumimoji="1" lang="ja-JP" altLang="en-US"/>
        </a:p>
      </dgm:t>
    </dgm:pt>
  </dgm:ptLst>
  <dgm:cxnLst>
    <dgm:cxn modelId="{72B69C81-718A-443D-A759-C5977845E0EE}" type="presOf" srcId="{AE6F02F7-8CC1-4F97-9D23-DFC3F456A8BE}" destId="{F216CA9A-4C97-4E22-8154-BBD5E8038C68}" srcOrd="0" destOrd="0" presId="urn:microsoft.com/office/officeart/2005/8/layout/equation2"/>
    <dgm:cxn modelId="{3B29B1FC-187B-4EE6-BE20-8944891CC3F6}" type="presOf" srcId="{031AF804-61C8-4547-AC36-F18E6354E91F}" destId="{4F98C078-302E-4292-8D18-16CEE1C7EC48}" srcOrd="0" destOrd="0" presId="urn:microsoft.com/office/officeart/2005/8/layout/equation2"/>
    <dgm:cxn modelId="{037C857B-5724-4A06-9971-5C6F76EF3FD5}" type="presOf" srcId="{02A8C4C5-4BDA-4DFD-9F8B-059364CF225F}" destId="{6A7ADC74-57E0-4026-B232-DDEF4B5D362F}" srcOrd="0" destOrd="0" presId="urn:microsoft.com/office/officeart/2005/8/layout/equation2"/>
    <dgm:cxn modelId="{6F9B50E6-A4D5-47F4-875E-ED944365E438}" type="presOf" srcId="{02A8C4C5-4BDA-4DFD-9F8B-059364CF225F}" destId="{DCBBF709-64BC-44FE-980C-77C44C811C56}" srcOrd="1" destOrd="0" presId="urn:microsoft.com/office/officeart/2005/8/layout/equation2"/>
    <dgm:cxn modelId="{B74640C8-85C9-405B-AA67-29020F1D6CD0}" srcId="{031AF804-61C8-4547-AC36-F18E6354E91F}" destId="{C41E112F-C289-4139-BA92-55E0EF6F9BEF}" srcOrd="0" destOrd="0" parTransId="{0E477990-4646-4B20-9512-513E2B939AF2}" sibTransId="{F5F86DC9-0BDE-4328-8372-74E0AC20C05B}"/>
    <dgm:cxn modelId="{1DA06CD0-6BFC-435E-BB3A-6EF138C231BF}" srcId="{031AF804-61C8-4547-AC36-F18E6354E91F}" destId="{AE6F02F7-8CC1-4F97-9D23-DFC3F456A8BE}" srcOrd="1" destOrd="0" parTransId="{F7CD5ACF-861A-456A-AD06-25EF7410EBF4}" sibTransId="{02A8C4C5-4BDA-4DFD-9F8B-059364CF225F}"/>
    <dgm:cxn modelId="{9C14E376-3B62-43F7-A7E2-DBEA50A854C2}" type="presOf" srcId="{F5F86DC9-0BDE-4328-8372-74E0AC20C05B}" destId="{F0504386-7E35-40BB-9DA5-C3126C3B365D}" srcOrd="0" destOrd="0" presId="urn:microsoft.com/office/officeart/2005/8/layout/equation2"/>
    <dgm:cxn modelId="{AD895D0E-66B2-4886-A41C-3C79ACC2502B}" srcId="{031AF804-61C8-4547-AC36-F18E6354E91F}" destId="{D827495B-9F95-498B-801F-521324CE763C}" srcOrd="2" destOrd="0" parTransId="{4F65E688-876B-4595-8D89-95CECEFEBEF2}" sibTransId="{8CD44BA4-DD5D-4240-9C9F-7195D1088741}"/>
    <dgm:cxn modelId="{3E6C98EE-4B11-4AB2-BE57-E017AAD228EF}" type="presOf" srcId="{C41E112F-C289-4139-BA92-55E0EF6F9BEF}" destId="{8125CA0E-16C1-4A3B-B581-C742E03B21E6}" srcOrd="0" destOrd="0" presId="urn:microsoft.com/office/officeart/2005/8/layout/equation2"/>
    <dgm:cxn modelId="{F0751C0A-0BEA-4C42-8E6A-F5330A82511B}" type="presOf" srcId="{D827495B-9F95-498B-801F-521324CE763C}" destId="{19C463F3-C62E-45EE-B4F8-628113A43089}" srcOrd="0" destOrd="0" presId="urn:microsoft.com/office/officeart/2005/8/layout/equation2"/>
    <dgm:cxn modelId="{954699B9-DF63-4C42-846A-1D47890D6955}" type="presParOf" srcId="{4F98C078-302E-4292-8D18-16CEE1C7EC48}" destId="{49E5730D-493B-4D80-A8CD-782AFD5FF005}" srcOrd="0" destOrd="0" presId="urn:microsoft.com/office/officeart/2005/8/layout/equation2"/>
    <dgm:cxn modelId="{66FB658F-91BA-4769-8512-7984A7F8F93F}" type="presParOf" srcId="{49E5730D-493B-4D80-A8CD-782AFD5FF005}" destId="{8125CA0E-16C1-4A3B-B581-C742E03B21E6}" srcOrd="0" destOrd="0" presId="urn:microsoft.com/office/officeart/2005/8/layout/equation2"/>
    <dgm:cxn modelId="{19533225-EB83-4FA3-8AD9-2A1B5BA13927}" type="presParOf" srcId="{49E5730D-493B-4D80-A8CD-782AFD5FF005}" destId="{3BBE4DAB-75DF-4BAB-B566-D709AD329A6B}" srcOrd="1" destOrd="0" presId="urn:microsoft.com/office/officeart/2005/8/layout/equation2"/>
    <dgm:cxn modelId="{709144A3-53CA-43DB-A069-44B6EDCB7B5C}" type="presParOf" srcId="{49E5730D-493B-4D80-A8CD-782AFD5FF005}" destId="{F0504386-7E35-40BB-9DA5-C3126C3B365D}" srcOrd="2" destOrd="0" presId="urn:microsoft.com/office/officeart/2005/8/layout/equation2"/>
    <dgm:cxn modelId="{4DCF8D33-A1E8-4B38-BA2D-8DBC2DEF4B73}" type="presParOf" srcId="{49E5730D-493B-4D80-A8CD-782AFD5FF005}" destId="{12B0ACDB-5912-4B79-93BD-B84046AF3E82}" srcOrd="3" destOrd="0" presId="urn:microsoft.com/office/officeart/2005/8/layout/equation2"/>
    <dgm:cxn modelId="{FE8433A1-E881-4BBD-A900-6BE238EBBBFB}" type="presParOf" srcId="{49E5730D-493B-4D80-A8CD-782AFD5FF005}" destId="{F216CA9A-4C97-4E22-8154-BBD5E8038C68}" srcOrd="4" destOrd="0" presId="urn:microsoft.com/office/officeart/2005/8/layout/equation2"/>
    <dgm:cxn modelId="{C1F3228B-9031-4B9E-8430-A7458B52C741}" type="presParOf" srcId="{4F98C078-302E-4292-8D18-16CEE1C7EC48}" destId="{6A7ADC74-57E0-4026-B232-DDEF4B5D362F}" srcOrd="1" destOrd="0" presId="urn:microsoft.com/office/officeart/2005/8/layout/equation2"/>
    <dgm:cxn modelId="{A6F75971-CC71-49C7-A528-F2F222A73790}" type="presParOf" srcId="{6A7ADC74-57E0-4026-B232-DDEF4B5D362F}" destId="{DCBBF709-64BC-44FE-980C-77C44C811C56}" srcOrd="0" destOrd="0" presId="urn:microsoft.com/office/officeart/2005/8/layout/equation2"/>
    <dgm:cxn modelId="{9A41125D-D850-4FF7-AF77-FE9F290B49FD}" type="presParOf" srcId="{4F98C078-302E-4292-8D18-16CEE1C7EC48}" destId="{19C463F3-C62E-45EE-B4F8-628113A4308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B19688-2B03-4453-A161-6FBF081BB67B}" type="doc">
      <dgm:prSet loTypeId="urn:microsoft.com/office/officeart/2005/8/layout/vList4" loCatId="list" qsTypeId="urn:microsoft.com/office/officeart/2005/8/quickstyle/simple1" qsCatId="simple" csTypeId="urn:microsoft.com/office/officeart/2005/8/colors/colorful3" csCatId="colorful" phldr="1"/>
      <dgm:spPr/>
    </dgm:pt>
    <dgm:pt modelId="{E8115C30-7FF9-4EE4-8B5F-FB8A67757AD9}">
      <dgm:prSet phldrT="[テキスト]" custT="1"/>
      <dgm:spPr>
        <a:solidFill>
          <a:schemeClr val="accent4"/>
        </a:solidFill>
      </dgm:spPr>
      <dgm:t>
        <a:bodyPr/>
        <a:lstStyle/>
        <a:p>
          <a:r>
            <a:rPr kumimoji="1" lang="ja-JP" altLang="en-US" sz="3600" dirty="0" smtClean="0">
              <a:solidFill>
                <a:schemeClr val="bg1"/>
              </a:solidFill>
            </a:rPr>
            <a:t>街の中から</a:t>
          </a:r>
          <a:endParaRPr kumimoji="1" lang="ja-JP" altLang="en-US" sz="3600" dirty="0">
            <a:solidFill>
              <a:schemeClr val="bg1"/>
            </a:solidFill>
          </a:endParaRPr>
        </a:p>
      </dgm:t>
    </dgm:pt>
    <dgm:pt modelId="{28203D0D-A043-4ADC-8CBD-9A7DED901718}" type="parTrans" cxnId="{45D4FD30-30DD-4779-B3E2-BE519F53F2F9}">
      <dgm:prSet/>
      <dgm:spPr/>
      <dgm:t>
        <a:bodyPr/>
        <a:lstStyle/>
        <a:p>
          <a:endParaRPr kumimoji="1" lang="ja-JP" altLang="en-US"/>
        </a:p>
      </dgm:t>
    </dgm:pt>
    <dgm:pt modelId="{A3FF219B-47EA-48A7-898D-AF76A7C8425F}" type="sibTrans" cxnId="{45D4FD30-30DD-4779-B3E2-BE519F53F2F9}">
      <dgm:prSet/>
      <dgm:spPr/>
      <dgm:t>
        <a:bodyPr/>
        <a:lstStyle/>
        <a:p>
          <a:endParaRPr kumimoji="1" lang="ja-JP" altLang="en-US"/>
        </a:p>
      </dgm:t>
    </dgm:pt>
    <dgm:pt modelId="{019158E1-589D-44F1-9E2C-DDD594AC2B8D}">
      <dgm:prSet phldrT="[テキスト]" custT="1"/>
      <dgm:spPr>
        <a:solidFill>
          <a:schemeClr val="accent3"/>
        </a:solidFill>
      </dgm:spPr>
      <dgm:t>
        <a:bodyPr/>
        <a:lstStyle/>
        <a:p>
          <a:r>
            <a:rPr kumimoji="1" lang="ja-JP" altLang="en-US" sz="3600" dirty="0" smtClean="0"/>
            <a:t>街の外から</a:t>
          </a:r>
          <a:endParaRPr kumimoji="1" lang="ja-JP" altLang="en-US" sz="3600" dirty="0"/>
        </a:p>
      </dgm:t>
    </dgm:pt>
    <dgm:pt modelId="{51769A7C-48DB-4CA2-8C93-55029FE311B2}" type="parTrans" cxnId="{D227D55B-6CF0-4596-A635-DF97B24188F3}">
      <dgm:prSet/>
      <dgm:spPr/>
      <dgm:t>
        <a:bodyPr/>
        <a:lstStyle/>
        <a:p>
          <a:endParaRPr kumimoji="1" lang="ja-JP" altLang="en-US"/>
        </a:p>
      </dgm:t>
    </dgm:pt>
    <dgm:pt modelId="{A0DBE7C3-8EE6-4B6C-B14C-ADAD0396C661}" type="sibTrans" cxnId="{D227D55B-6CF0-4596-A635-DF97B24188F3}">
      <dgm:prSet/>
      <dgm:spPr/>
      <dgm:t>
        <a:bodyPr/>
        <a:lstStyle/>
        <a:p>
          <a:endParaRPr kumimoji="1" lang="ja-JP" altLang="en-US"/>
        </a:p>
      </dgm:t>
    </dgm:pt>
    <dgm:pt modelId="{D7B4EEA7-929E-4B3D-ADCD-7AE894FDEF8A}">
      <dgm:prSet/>
      <dgm:spPr>
        <a:solidFill>
          <a:schemeClr val="accent3"/>
        </a:solidFill>
      </dgm:spPr>
      <dgm:t>
        <a:bodyPr/>
        <a:lstStyle/>
        <a:p>
          <a:r>
            <a:rPr kumimoji="1" lang="ja-JP" altLang="en-US" dirty="0" smtClean="0"/>
            <a:t>温泉、観光地</a:t>
          </a:r>
          <a:endParaRPr kumimoji="1" lang="ja-JP" altLang="en-US" dirty="0"/>
        </a:p>
      </dgm:t>
    </dgm:pt>
    <dgm:pt modelId="{A095047E-4590-413B-821E-B4E7051D3E99}" type="parTrans" cxnId="{CC472D2F-646D-48E8-B29D-6F802FA83618}">
      <dgm:prSet/>
      <dgm:spPr/>
      <dgm:t>
        <a:bodyPr/>
        <a:lstStyle/>
        <a:p>
          <a:endParaRPr kumimoji="1" lang="ja-JP" altLang="en-US"/>
        </a:p>
      </dgm:t>
    </dgm:pt>
    <dgm:pt modelId="{3BC069A1-EAB8-4BCB-84DA-916BFFB648B4}" type="sibTrans" cxnId="{CC472D2F-646D-48E8-B29D-6F802FA83618}">
      <dgm:prSet/>
      <dgm:spPr/>
      <dgm:t>
        <a:bodyPr/>
        <a:lstStyle/>
        <a:p>
          <a:endParaRPr kumimoji="1" lang="ja-JP" altLang="en-US"/>
        </a:p>
      </dgm:t>
    </dgm:pt>
    <dgm:pt modelId="{2B01345B-B66C-483E-B6A8-183680BD957E}">
      <dgm:prSet/>
      <dgm:spPr>
        <a:solidFill>
          <a:schemeClr val="accent4"/>
        </a:solidFill>
      </dgm:spPr>
      <dgm:t>
        <a:bodyPr/>
        <a:lstStyle/>
        <a:p>
          <a:r>
            <a:rPr kumimoji="1" lang="ja-JP" altLang="en-US" dirty="0" smtClean="0">
              <a:solidFill>
                <a:schemeClr val="bg1"/>
              </a:solidFill>
            </a:rPr>
            <a:t>米、麦、水、ブドウ</a:t>
          </a:r>
          <a:endParaRPr kumimoji="1" lang="ja-JP" altLang="en-US" dirty="0">
            <a:solidFill>
              <a:schemeClr val="bg1"/>
            </a:solidFill>
          </a:endParaRPr>
        </a:p>
      </dgm:t>
    </dgm:pt>
    <dgm:pt modelId="{3FEF503F-5165-4328-A477-D070A6D7C4A0}" type="parTrans" cxnId="{E225208A-21F1-4452-9ED5-926C471EBB40}">
      <dgm:prSet/>
      <dgm:spPr/>
      <dgm:t>
        <a:bodyPr/>
        <a:lstStyle/>
        <a:p>
          <a:endParaRPr kumimoji="1" lang="ja-JP" altLang="en-US"/>
        </a:p>
      </dgm:t>
    </dgm:pt>
    <dgm:pt modelId="{8BDB3B9E-1D22-473A-90DD-A1A2ED5CD057}" type="sibTrans" cxnId="{E225208A-21F1-4452-9ED5-926C471EBB40}">
      <dgm:prSet/>
      <dgm:spPr/>
      <dgm:t>
        <a:bodyPr/>
        <a:lstStyle/>
        <a:p>
          <a:endParaRPr kumimoji="1" lang="ja-JP" altLang="en-US"/>
        </a:p>
      </dgm:t>
    </dgm:pt>
    <dgm:pt modelId="{67AC4929-22C8-4C04-AD5B-E4A71AC4E9AB}" type="pres">
      <dgm:prSet presAssocID="{85B19688-2B03-4453-A161-6FBF081BB67B}" presName="linear" presStyleCnt="0">
        <dgm:presLayoutVars>
          <dgm:dir/>
          <dgm:resizeHandles val="exact"/>
        </dgm:presLayoutVars>
      </dgm:prSet>
      <dgm:spPr/>
    </dgm:pt>
    <dgm:pt modelId="{DE2AA7DF-FD89-45D0-ADDA-AC109D57FB29}" type="pres">
      <dgm:prSet presAssocID="{E8115C30-7FF9-4EE4-8B5F-FB8A67757AD9}" presName="comp" presStyleCnt="0"/>
      <dgm:spPr/>
    </dgm:pt>
    <dgm:pt modelId="{FF6F39E6-D600-4F49-88C3-D58681C9FFD9}" type="pres">
      <dgm:prSet presAssocID="{E8115C30-7FF9-4EE4-8B5F-FB8A67757AD9}" presName="box" presStyleLbl="node1" presStyleIdx="0" presStyleCnt="2"/>
      <dgm:spPr/>
      <dgm:t>
        <a:bodyPr/>
        <a:lstStyle/>
        <a:p>
          <a:endParaRPr kumimoji="1" lang="ja-JP" altLang="en-US"/>
        </a:p>
      </dgm:t>
    </dgm:pt>
    <dgm:pt modelId="{AA6E87AE-C32F-4238-A275-FB01B5794225}" type="pres">
      <dgm:prSet presAssocID="{E8115C30-7FF9-4EE4-8B5F-FB8A67757AD9}"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1B5BA3A9-D8AD-4BED-9EC9-DC5954F822C1}" type="pres">
      <dgm:prSet presAssocID="{E8115C30-7FF9-4EE4-8B5F-FB8A67757AD9}" presName="text" presStyleLbl="node1" presStyleIdx="0" presStyleCnt="2">
        <dgm:presLayoutVars>
          <dgm:bulletEnabled val="1"/>
        </dgm:presLayoutVars>
      </dgm:prSet>
      <dgm:spPr/>
      <dgm:t>
        <a:bodyPr/>
        <a:lstStyle/>
        <a:p>
          <a:endParaRPr kumimoji="1" lang="ja-JP" altLang="en-US"/>
        </a:p>
      </dgm:t>
    </dgm:pt>
    <dgm:pt modelId="{DDC1878F-2712-434A-9947-1D60D915327F}" type="pres">
      <dgm:prSet presAssocID="{A3FF219B-47EA-48A7-898D-AF76A7C8425F}" presName="spacer" presStyleCnt="0"/>
      <dgm:spPr/>
    </dgm:pt>
    <dgm:pt modelId="{0293D85C-6B07-4A2D-BE6B-88C9FA1205E1}" type="pres">
      <dgm:prSet presAssocID="{019158E1-589D-44F1-9E2C-DDD594AC2B8D}" presName="comp" presStyleCnt="0"/>
      <dgm:spPr/>
    </dgm:pt>
    <dgm:pt modelId="{B325BE50-CE08-4CF2-8B40-BF65B8F1E5C2}" type="pres">
      <dgm:prSet presAssocID="{019158E1-589D-44F1-9E2C-DDD594AC2B8D}" presName="box" presStyleLbl="node1" presStyleIdx="1" presStyleCnt="2" custLinFactNeighborX="31972" custLinFactNeighborY="35336"/>
      <dgm:spPr/>
      <dgm:t>
        <a:bodyPr/>
        <a:lstStyle/>
        <a:p>
          <a:endParaRPr kumimoji="1" lang="ja-JP" altLang="en-US"/>
        </a:p>
      </dgm:t>
    </dgm:pt>
    <dgm:pt modelId="{CB53CD5A-9A86-4B52-A14C-46C2ED5B5862}" type="pres">
      <dgm:prSet presAssocID="{019158E1-589D-44F1-9E2C-DDD594AC2B8D}"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DE9C0EA7-A09F-4916-B0A7-C76F585220BF}" type="pres">
      <dgm:prSet presAssocID="{019158E1-589D-44F1-9E2C-DDD594AC2B8D}" presName="text" presStyleLbl="node1" presStyleIdx="1" presStyleCnt="2">
        <dgm:presLayoutVars>
          <dgm:bulletEnabled val="1"/>
        </dgm:presLayoutVars>
      </dgm:prSet>
      <dgm:spPr/>
      <dgm:t>
        <a:bodyPr/>
        <a:lstStyle/>
        <a:p>
          <a:endParaRPr kumimoji="1" lang="ja-JP" altLang="en-US"/>
        </a:p>
      </dgm:t>
    </dgm:pt>
  </dgm:ptLst>
  <dgm:cxnLst>
    <dgm:cxn modelId="{3AADCA30-DD5F-48B6-B212-572A15A996CF}" type="presOf" srcId="{2B01345B-B66C-483E-B6A8-183680BD957E}" destId="{1B5BA3A9-D8AD-4BED-9EC9-DC5954F822C1}" srcOrd="1" destOrd="1" presId="urn:microsoft.com/office/officeart/2005/8/layout/vList4"/>
    <dgm:cxn modelId="{4C4FF4E0-3698-4187-8375-466FBCBA406D}" type="presOf" srcId="{019158E1-589D-44F1-9E2C-DDD594AC2B8D}" destId="{DE9C0EA7-A09F-4916-B0A7-C76F585220BF}" srcOrd="1" destOrd="0" presId="urn:microsoft.com/office/officeart/2005/8/layout/vList4"/>
    <dgm:cxn modelId="{E225208A-21F1-4452-9ED5-926C471EBB40}" srcId="{E8115C30-7FF9-4EE4-8B5F-FB8A67757AD9}" destId="{2B01345B-B66C-483E-B6A8-183680BD957E}" srcOrd="0" destOrd="0" parTransId="{3FEF503F-5165-4328-A477-D070A6D7C4A0}" sibTransId="{8BDB3B9E-1D22-473A-90DD-A1A2ED5CD057}"/>
    <dgm:cxn modelId="{45D4FD30-30DD-4779-B3E2-BE519F53F2F9}" srcId="{85B19688-2B03-4453-A161-6FBF081BB67B}" destId="{E8115C30-7FF9-4EE4-8B5F-FB8A67757AD9}" srcOrd="0" destOrd="0" parTransId="{28203D0D-A043-4ADC-8CBD-9A7DED901718}" sibTransId="{A3FF219B-47EA-48A7-898D-AF76A7C8425F}"/>
    <dgm:cxn modelId="{2443E2BA-2B1A-49A1-B21C-E5FB9A235C42}" type="presOf" srcId="{E8115C30-7FF9-4EE4-8B5F-FB8A67757AD9}" destId="{1B5BA3A9-D8AD-4BED-9EC9-DC5954F822C1}" srcOrd="1" destOrd="0" presId="urn:microsoft.com/office/officeart/2005/8/layout/vList4"/>
    <dgm:cxn modelId="{1524B86C-680C-471A-92CF-07F73206C4D8}" type="presOf" srcId="{019158E1-589D-44F1-9E2C-DDD594AC2B8D}" destId="{B325BE50-CE08-4CF2-8B40-BF65B8F1E5C2}" srcOrd="0" destOrd="0" presId="urn:microsoft.com/office/officeart/2005/8/layout/vList4"/>
    <dgm:cxn modelId="{37463C52-AB5F-4390-88FB-B4AFEF8D1FC8}" type="presOf" srcId="{E8115C30-7FF9-4EE4-8B5F-FB8A67757AD9}" destId="{FF6F39E6-D600-4F49-88C3-D58681C9FFD9}" srcOrd="0" destOrd="0" presId="urn:microsoft.com/office/officeart/2005/8/layout/vList4"/>
    <dgm:cxn modelId="{BB40FC5B-F7CA-410B-8CD6-7B9016481743}" type="presOf" srcId="{85B19688-2B03-4453-A161-6FBF081BB67B}" destId="{67AC4929-22C8-4C04-AD5B-E4A71AC4E9AB}" srcOrd="0" destOrd="0" presId="urn:microsoft.com/office/officeart/2005/8/layout/vList4"/>
    <dgm:cxn modelId="{CC472D2F-646D-48E8-B29D-6F802FA83618}" srcId="{019158E1-589D-44F1-9E2C-DDD594AC2B8D}" destId="{D7B4EEA7-929E-4B3D-ADCD-7AE894FDEF8A}" srcOrd="0" destOrd="0" parTransId="{A095047E-4590-413B-821E-B4E7051D3E99}" sibTransId="{3BC069A1-EAB8-4BCB-84DA-916BFFB648B4}"/>
    <dgm:cxn modelId="{D227D55B-6CF0-4596-A635-DF97B24188F3}" srcId="{85B19688-2B03-4453-A161-6FBF081BB67B}" destId="{019158E1-589D-44F1-9E2C-DDD594AC2B8D}" srcOrd="1" destOrd="0" parTransId="{51769A7C-48DB-4CA2-8C93-55029FE311B2}" sibTransId="{A0DBE7C3-8EE6-4B6C-B14C-ADAD0396C661}"/>
    <dgm:cxn modelId="{89ECAC3E-49B6-47EE-8151-BEB49D3A866C}" type="presOf" srcId="{2B01345B-B66C-483E-B6A8-183680BD957E}" destId="{FF6F39E6-D600-4F49-88C3-D58681C9FFD9}" srcOrd="0" destOrd="1" presId="urn:microsoft.com/office/officeart/2005/8/layout/vList4"/>
    <dgm:cxn modelId="{E0CAFFCA-9AF0-4104-94B7-29C36E88A60C}" type="presOf" srcId="{D7B4EEA7-929E-4B3D-ADCD-7AE894FDEF8A}" destId="{DE9C0EA7-A09F-4916-B0A7-C76F585220BF}" srcOrd="1" destOrd="1" presId="urn:microsoft.com/office/officeart/2005/8/layout/vList4"/>
    <dgm:cxn modelId="{72FB1F62-8482-415E-9663-9E284D892EA7}" type="presOf" srcId="{D7B4EEA7-929E-4B3D-ADCD-7AE894FDEF8A}" destId="{B325BE50-CE08-4CF2-8B40-BF65B8F1E5C2}" srcOrd="0" destOrd="1" presId="urn:microsoft.com/office/officeart/2005/8/layout/vList4"/>
    <dgm:cxn modelId="{FBA22353-D296-4E06-8F69-5B95D7B27672}" type="presParOf" srcId="{67AC4929-22C8-4C04-AD5B-E4A71AC4E9AB}" destId="{DE2AA7DF-FD89-45D0-ADDA-AC109D57FB29}" srcOrd="0" destOrd="0" presId="urn:microsoft.com/office/officeart/2005/8/layout/vList4"/>
    <dgm:cxn modelId="{EC489F35-CA1B-4B97-920C-6B4259883541}" type="presParOf" srcId="{DE2AA7DF-FD89-45D0-ADDA-AC109D57FB29}" destId="{FF6F39E6-D600-4F49-88C3-D58681C9FFD9}" srcOrd="0" destOrd="0" presId="urn:microsoft.com/office/officeart/2005/8/layout/vList4"/>
    <dgm:cxn modelId="{C536D618-DE84-4297-8149-900C398FA44E}" type="presParOf" srcId="{DE2AA7DF-FD89-45D0-ADDA-AC109D57FB29}" destId="{AA6E87AE-C32F-4238-A275-FB01B5794225}" srcOrd="1" destOrd="0" presId="urn:microsoft.com/office/officeart/2005/8/layout/vList4"/>
    <dgm:cxn modelId="{5A6DA15F-9629-44CB-90C1-A7603532A55A}" type="presParOf" srcId="{DE2AA7DF-FD89-45D0-ADDA-AC109D57FB29}" destId="{1B5BA3A9-D8AD-4BED-9EC9-DC5954F822C1}" srcOrd="2" destOrd="0" presId="urn:microsoft.com/office/officeart/2005/8/layout/vList4"/>
    <dgm:cxn modelId="{B9142D45-3CC2-4BBA-AE87-06FEAE293229}" type="presParOf" srcId="{67AC4929-22C8-4C04-AD5B-E4A71AC4E9AB}" destId="{DDC1878F-2712-434A-9947-1D60D915327F}" srcOrd="1" destOrd="0" presId="urn:microsoft.com/office/officeart/2005/8/layout/vList4"/>
    <dgm:cxn modelId="{335DF6BE-8DB7-4451-88D5-83CD4B0771E3}" type="presParOf" srcId="{67AC4929-22C8-4C04-AD5B-E4A71AC4E9AB}" destId="{0293D85C-6B07-4A2D-BE6B-88C9FA1205E1}" srcOrd="2" destOrd="0" presId="urn:microsoft.com/office/officeart/2005/8/layout/vList4"/>
    <dgm:cxn modelId="{2B1D37B4-D3B8-4197-81FD-CB7279EDE310}" type="presParOf" srcId="{0293D85C-6B07-4A2D-BE6B-88C9FA1205E1}" destId="{B325BE50-CE08-4CF2-8B40-BF65B8F1E5C2}" srcOrd="0" destOrd="0" presId="urn:microsoft.com/office/officeart/2005/8/layout/vList4"/>
    <dgm:cxn modelId="{E405B1C3-1CB9-4D44-BD6F-931FBB5CD748}" type="presParOf" srcId="{0293D85C-6B07-4A2D-BE6B-88C9FA1205E1}" destId="{CB53CD5A-9A86-4B52-A14C-46C2ED5B5862}" srcOrd="1" destOrd="0" presId="urn:microsoft.com/office/officeart/2005/8/layout/vList4"/>
    <dgm:cxn modelId="{24DC4106-855D-4518-A421-35A73D652A70}" type="presParOf" srcId="{0293D85C-6B07-4A2D-BE6B-88C9FA1205E1}" destId="{DE9C0EA7-A09F-4916-B0A7-C76F585220B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52A169-DA00-4753-A867-091109540891}" type="doc">
      <dgm:prSet loTypeId="urn:microsoft.com/office/officeart/2005/8/layout/gear1" loCatId="relationship" qsTypeId="urn:microsoft.com/office/officeart/2005/8/quickstyle/simple1" qsCatId="simple" csTypeId="urn:microsoft.com/office/officeart/2005/8/colors/accent1_2" csCatId="accent1" phldr="1"/>
      <dgm:spPr/>
    </dgm:pt>
    <dgm:pt modelId="{6D0EB551-C907-4D2C-843B-CD8B7BF7D1D3}">
      <dgm:prSet phldrT="[テキスト]"/>
      <dgm:spPr>
        <a:solidFill>
          <a:srgbClr val="FF0000"/>
        </a:solidFill>
      </dgm:spPr>
      <dgm:t>
        <a:bodyPr/>
        <a:lstStyle/>
        <a:p>
          <a:r>
            <a:rPr kumimoji="1" lang="ja-JP" altLang="en-US" dirty="0" smtClean="0"/>
            <a:t>自治体</a:t>
          </a:r>
          <a:endParaRPr kumimoji="1" lang="ja-JP" altLang="en-US" dirty="0"/>
        </a:p>
      </dgm:t>
    </dgm:pt>
    <dgm:pt modelId="{DEA7738C-15CF-417C-8157-0C009A4055EC}" type="parTrans" cxnId="{77D08AA7-4EAE-4B91-82E2-224B19F35120}">
      <dgm:prSet/>
      <dgm:spPr/>
      <dgm:t>
        <a:bodyPr/>
        <a:lstStyle/>
        <a:p>
          <a:endParaRPr kumimoji="1" lang="ja-JP" altLang="en-US"/>
        </a:p>
      </dgm:t>
    </dgm:pt>
    <dgm:pt modelId="{BDFE7333-ECB9-45EB-8C8F-0FB031C5E8AC}" type="sibTrans" cxnId="{77D08AA7-4EAE-4B91-82E2-224B19F35120}">
      <dgm:prSet/>
      <dgm:spPr/>
      <dgm:t>
        <a:bodyPr/>
        <a:lstStyle/>
        <a:p>
          <a:endParaRPr kumimoji="1" lang="ja-JP" altLang="en-US"/>
        </a:p>
      </dgm:t>
    </dgm:pt>
    <dgm:pt modelId="{E2AA090D-AD69-4D0C-A920-8D8A7DDD3248}">
      <dgm:prSet phldrT="[テキスト]"/>
      <dgm:spPr>
        <a:solidFill>
          <a:srgbClr val="00B050"/>
        </a:solidFill>
      </dgm:spPr>
      <dgm:t>
        <a:bodyPr/>
        <a:lstStyle/>
        <a:p>
          <a:r>
            <a:rPr kumimoji="1" lang="ja-JP" altLang="en-US" dirty="0" smtClean="0"/>
            <a:t>市民</a:t>
          </a:r>
          <a:endParaRPr kumimoji="1" lang="ja-JP" altLang="en-US" dirty="0"/>
        </a:p>
      </dgm:t>
    </dgm:pt>
    <dgm:pt modelId="{E3B6CC71-F896-4DCF-AA32-0F10B8C5A64B}" type="parTrans" cxnId="{8483422A-3D1B-45EB-961B-F704D346E966}">
      <dgm:prSet/>
      <dgm:spPr/>
      <dgm:t>
        <a:bodyPr/>
        <a:lstStyle/>
        <a:p>
          <a:endParaRPr kumimoji="1" lang="ja-JP" altLang="en-US"/>
        </a:p>
      </dgm:t>
    </dgm:pt>
    <dgm:pt modelId="{2239107F-53AA-40A5-A0D2-5FB5F50A9C84}" type="sibTrans" cxnId="{8483422A-3D1B-45EB-961B-F704D346E966}">
      <dgm:prSet/>
      <dgm:spPr/>
      <dgm:t>
        <a:bodyPr/>
        <a:lstStyle/>
        <a:p>
          <a:endParaRPr kumimoji="1" lang="ja-JP" altLang="en-US"/>
        </a:p>
      </dgm:t>
    </dgm:pt>
    <dgm:pt modelId="{7776FBC6-5B3B-4829-B2B0-26EC9E7DC759}">
      <dgm:prSet phldrT="[テキスト]"/>
      <dgm:spPr>
        <a:solidFill>
          <a:srgbClr val="0070C0"/>
        </a:solidFill>
      </dgm:spPr>
      <dgm:t>
        <a:bodyPr/>
        <a:lstStyle/>
        <a:p>
          <a:r>
            <a:rPr kumimoji="1" lang="ja-JP" altLang="en-US" dirty="0" smtClean="0"/>
            <a:t>企業</a:t>
          </a:r>
          <a:endParaRPr kumimoji="1" lang="ja-JP" altLang="en-US" dirty="0"/>
        </a:p>
      </dgm:t>
    </dgm:pt>
    <dgm:pt modelId="{D2536A70-6ADC-4404-A91B-090EBE11C19B}" type="parTrans" cxnId="{082B8314-C700-49DD-A470-0F77E8848358}">
      <dgm:prSet/>
      <dgm:spPr/>
      <dgm:t>
        <a:bodyPr/>
        <a:lstStyle/>
        <a:p>
          <a:endParaRPr kumimoji="1" lang="ja-JP" altLang="en-US"/>
        </a:p>
      </dgm:t>
    </dgm:pt>
    <dgm:pt modelId="{5332868F-8702-4565-8653-FD2C99C03236}" type="sibTrans" cxnId="{082B8314-C700-49DD-A470-0F77E8848358}">
      <dgm:prSet/>
      <dgm:spPr/>
      <dgm:t>
        <a:bodyPr/>
        <a:lstStyle/>
        <a:p>
          <a:endParaRPr kumimoji="1" lang="ja-JP" altLang="en-US"/>
        </a:p>
      </dgm:t>
    </dgm:pt>
    <dgm:pt modelId="{6154AB96-0947-4948-AF76-DAD4BC4E3044}" type="pres">
      <dgm:prSet presAssocID="{5152A169-DA00-4753-A867-091109540891}" presName="composite" presStyleCnt="0">
        <dgm:presLayoutVars>
          <dgm:chMax val="3"/>
          <dgm:animLvl val="lvl"/>
          <dgm:resizeHandles val="exact"/>
        </dgm:presLayoutVars>
      </dgm:prSet>
      <dgm:spPr/>
    </dgm:pt>
    <dgm:pt modelId="{C04EA6E2-ADE9-4D27-ACBB-A7B89BAC8DF4}" type="pres">
      <dgm:prSet presAssocID="{6D0EB551-C907-4D2C-843B-CD8B7BF7D1D3}" presName="gear1" presStyleLbl="node1" presStyleIdx="0" presStyleCnt="3">
        <dgm:presLayoutVars>
          <dgm:chMax val="1"/>
          <dgm:bulletEnabled val="1"/>
        </dgm:presLayoutVars>
      </dgm:prSet>
      <dgm:spPr/>
      <dgm:t>
        <a:bodyPr/>
        <a:lstStyle/>
        <a:p>
          <a:endParaRPr kumimoji="1" lang="ja-JP" altLang="en-US"/>
        </a:p>
      </dgm:t>
    </dgm:pt>
    <dgm:pt modelId="{0AD7F08A-2998-4099-9C33-FBFDB6F559B3}" type="pres">
      <dgm:prSet presAssocID="{6D0EB551-C907-4D2C-843B-CD8B7BF7D1D3}" presName="gear1srcNode" presStyleLbl="node1" presStyleIdx="0" presStyleCnt="3"/>
      <dgm:spPr/>
      <dgm:t>
        <a:bodyPr/>
        <a:lstStyle/>
        <a:p>
          <a:endParaRPr kumimoji="1" lang="ja-JP" altLang="en-US"/>
        </a:p>
      </dgm:t>
    </dgm:pt>
    <dgm:pt modelId="{79E041BA-2FBF-4D9C-8519-5E85075C5CD3}" type="pres">
      <dgm:prSet presAssocID="{6D0EB551-C907-4D2C-843B-CD8B7BF7D1D3}" presName="gear1dstNode" presStyleLbl="node1" presStyleIdx="0" presStyleCnt="3"/>
      <dgm:spPr/>
      <dgm:t>
        <a:bodyPr/>
        <a:lstStyle/>
        <a:p>
          <a:endParaRPr kumimoji="1" lang="ja-JP" altLang="en-US"/>
        </a:p>
      </dgm:t>
    </dgm:pt>
    <dgm:pt modelId="{B98497D7-BEBC-4872-A8DC-7F2644A3CCE0}" type="pres">
      <dgm:prSet presAssocID="{E2AA090D-AD69-4D0C-A920-8D8A7DDD3248}" presName="gear2" presStyleLbl="node1" presStyleIdx="1" presStyleCnt="3">
        <dgm:presLayoutVars>
          <dgm:chMax val="1"/>
          <dgm:bulletEnabled val="1"/>
        </dgm:presLayoutVars>
      </dgm:prSet>
      <dgm:spPr/>
      <dgm:t>
        <a:bodyPr/>
        <a:lstStyle/>
        <a:p>
          <a:endParaRPr kumimoji="1" lang="ja-JP" altLang="en-US"/>
        </a:p>
      </dgm:t>
    </dgm:pt>
    <dgm:pt modelId="{E097B12F-163C-4D88-8556-BE9AA9E11DED}" type="pres">
      <dgm:prSet presAssocID="{E2AA090D-AD69-4D0C-A920-8D8A7DDD3248}" presName="gear2srcNode" presStyleLbl="node1" presStyleIdx="1" presStyleCnt="3"/>
      <dgm:spPr/>
      <dgm:t>
        <a:bodyPr/>
        <a:lstStyle/>
        <a:p>
          <a:endParaRPr kumimoji="1" lang="ja-JP" altLang="en-US"/>
        </a:p>
      </dgm:t>
    </dgm:pt>
    <dgm:pt modelId="{3BF3A354-BC78-41F1-9C9D-8CBE1ADCFDCE}" type="pres">
      <dgm:prSet presAssocID="{E2AA090D-AD69-4D0C-A920-8D8A7DDD3248}" presName="gear2dstNode" presStyleLbl="node1" presStyleIdx="1" presStyleCnt="3"/>
      <dgm:spPr/>
      <dgm:t>
        <a:bodyPr/>
        <a:lstStyle/>
        <a:p>
          <a:endParaRPr kumimoji="1" lang="ja-JP" altLang="en-US"/>
        </a:p>
      </dgm:t>
    </dgm:pt>
    <dgm:pt modelId="{0B756489-E4D2-4C5D-A3FA-861CB238F112}" type="pres">
      <dgm:prSet presAssocID="{7776FBC6-5B3B-4829-B2B0-26EC9E7DC759}" presName="gear3" presStyleLbl="node1" presStyleIdx="2" presStyleCnt="3"/>
      <dgm:spPr/>
      <dgm:t>
        <a:bodyPr/>
        <a:lstStyle/>
        <a:p>
          <a:endParaRPr kumimoji="1" lang="ja-JP" altLang="en-US"/>
        </a:p>
      </dgm:t>
    </dgm:pt>
    <dgm:pt modelId="{AF65879C-9464-43E8-A140-D71F28D429CD}" type="pres">
      <dgm:prSet presAssocID="{7776FBC6-5B3B-4829-B2B0-26EC9E7DC759}" presName="gear3tx" presStyleLbl="node1" presStyleIdx="2" presStyleCnt="3">
        <dgm:presLayoutVars>
          <dgm:chMax val="1"/>
          <dgm:bulletEnabled val="1"/>
        </dgm:presLayoutVars>
      </dgm:prSet>
      <dgm:spPr/>
      <dgm:t>
        <a:bodyPr/>
        <a:lstStyle/>
        <a:p>
          <a:endParaRPr kumimoji="1" lang="ja-JP" altLang="en-US"/>
        </a:p>
      </dgm:t>
    </dgm:pt>
    <dgm:pt modelId="{35892A44-B362-48A8-BFC7-03FEA71D1502}" type="pres">
      <dgm:prSet presAssocID="{7776FBC6-5B3B-4829-B2B0-26EC9E7DC759}" presName="gear3srcNode" presStyleLbl="node1" presStyleIdx="2" presStyleCnt="3"/>
      <dgm:spPr/>
      <dgm:t>
        <a:bodyPr/>
        <a:lstStyle/>
        <a:p>
          <a:endParaRPr kumimoji="1" lang="ja-JP" altLang="en-US"/>
        </a:p>
      </dgm:t>
    </dgm:pt>
    <dgm:pt modelId="{40AE883E-9E86-40A8-A068-83005C63D589}" type="pres">
      <dgm:prSet presAssocID="{7776FBC6-5B3B-4829-B2B0-26EC9E7DC759}" presName="gear3dstNode" presStyleLbl="node1" presStyleIdx="2" presStyleCnt="3"/>
      <dgm:spPr/>
      <dgm:t>
        <a:bodyPr/>
        <a:lstStyle/>
        <a:p>
          <a:endParaRPr kumimoji="1" lang="ja-JP" altLang="en-US"/>
        </a:p>
      </dgm:t>
    </dgm:pt>
    <dgm:pt modelId="{50C20871-029C-4FE1-933A-7DEFF4F8CFE8}" type="pres">
      <dgm:prSet presAssocID="{BDFE7333-ECB9-45EB-8C8F-0FB031C5E8AC}" presName="connector1" presStyleLbl="sibTrans2D1" presStyleIdx="0" presStyleCnt="3"/>
      <dgm:spPr/>
      <dgm:t>
        <a:bodyPr/>
        <a:lstStyle/>
        <a:p>
          <a:endParaRPr kumimoji="1" lang="ja-JP" altLang="en-US"/>
        </a:p>
      </dgm:t>
    </dgm:pt>
    <dgm:pt modelId="{42446F7D-28CB-4A59-B256-EF88C77BD7C8}" type="pres">
      <dgm:prSet presAssocID="{2239107F-53AA-40A5-A0D2-5FB5F50A9C84}" presName="connector2" presStyleLbl="sibTrans2D1" presStyleIdx="1" presStyleCnt="3"/>
      <dgm:spPr/>
      <dgm:t>
        <a:bodyPr/>
        <a:lstStyle/>
        <a:p>
          <a:endParaRPr kumimoji="1" lang="ja-JP" altLang="en-US"/>
        </a:p>
      </dgm:t>
    </dgm:pt>
    <dgm:pt modelId="{7A9CDA4D-BF6A-4C7D-9EA0-66E730A8654A}" type="pres">
      <dgm:prSet presAssocID="{5332868F-8702-4565-8653-FD2C99C03236}" presName="connector3" presStyleLbl="sibTrans2D1" presStyleIdx="2" presStyleCnt="3"/>
      <dgm:spPr/>
      <dgm:t>
        <a:bodyPr/>
        <a:lstStyle/>
        <a:p>
          <a:endParaRPr kumimoji="1" lang="ja-JP" altLang="en-US"/>
        </a:p>
      </dgm:t>
    </dgm:pt>
  </dgm:ptLst>
  <dgm:cxnLst>
    <dgm:cxn modelId="{3EDAC60E-583F-49E8-9A0F-E8043B808E22}" type="presOf" srcId="{E2AA090D-AD69-4D0C-A920-8D8A7DDD3248}" destId="{B98497D7-BEBC-4872-A8DC-7F2644A3CCE0}" srcOrd="0" destOrd="0" presId="urn:microsoft.com/office/officeart/2005/8/layout/gear1"/>
    <dgm:cxn modelId="{9549C82E-E14C-4120-A97C-496EC7A3BBFE}" type="presOf" srcId="{E2AA090D-AD69-4D0C-A920-8D8A7DDD3248}" destId="{3BF3A354-BC78-41F1-9C9D-8CBE1ADCFDCE}" srcOrd="2" destOrd="0" presId="urn:microsoft.com/office/officeart/2005/8/layout/gear1"/>
    <dgm:cxn modelId="{2A8D7CB4-2C94-4D03-915E-367C86B9CA9C}" type="presOf" srcId="{7776FBC6-5B3B-4829-B2B0-26EC9E7DC759}" destId="{40AE883E-9E86-40A8-A068-83005C63D589}" srcOrd="3" destOrd="0" presId="urn:microsoft.com/office/officeart/2005/8/layout/gear1"/>
    <dgm:cxn modelId="{8483422A-3D1B-45EB-961B-F704D346E966}" srcId="{5152A169-DA00-4753-A867-091109540891}" destId="{E2AA090D-AD69-4D0C-A920-8D8A7DDD3248}" srcOrd="1" destOrd="0" parTransId="{E3B6CC71-F896-4DCF-AA32-0F10B8C5A64B}" sibTransId="{2239107F-53AA-40A5-A0D2-5FB5F50A9C84}"/>
    <dgm:cxn modelId="{7727283F-C85F-4F7E-9CD2-066814E692A6}" type="presOf" srcId="{7776FBC6-5B3B-4829-B2B0-26EC9E7DC759}" destId="{0B756489-E4D2-4C5D-A3FA-861CB238F112}" srcOrd="0" destOrd="0" presId="urn:microsoft.com/office/officeart/2005/8/layout/gear1"/>
    <dgm:cxn modelId="{3EC0D09B-AA21-4D11-8734-AB071C15F063}" type="presOf" srcId="{5152A169-DA00-4753-A867-091109540891}" destId="{6154AB96-0947-4948-AF76-DAD4BC4E3044}" srcOrd="0" destOrd="0" presId="urn:microsoft.com/office/officeart/2005/8/layout/gear1"/>
    <dgm:cxn modelId="{A79DB465-7638-4384-8BA9-1890826766D3}" type="presOf" srcId="{7776FBC6-5B3B-4829-B2B0-26EC9E7DC759}" destId="{AF65879C-9464-43E8-A140-D71F28D429CD}" srcOrd="1" destOrd="0" presId="urn:microsoft.com/office/officeart/2005/8/layout/gear1"/>
    <dgm:cxn modelId="{76DF6E75-1B52-4885-A4F8-FDCC116F594B}" type="presOf" srcId="{2239107F-53AA-40A5-A0D2-5FB5F50A9C84}" destId="{42446F7D-28CB-4A59-B256-EF88C77BD7C8}" srcOrd="0" destOrd="0" presId="urn:microsoft.com/office/officeart/2005/8/layout/gear1"/>
    <dgm:cxn modelId="{622217AA-F558-4FFB-8CAD-662C03B19D0C}" type="presOf" srcId="{6D0EB551-C907-4D2C-843B-CD8B7BF7D1D3}" destId="{0AD7F08A-2998-4099-9C33-FBFDB6F559B3}" srcOrd="1" destOrd="0" presId="urn:microsoft.com/office/officeart/2005/8/layout/gear1"/>
    <dgm:cxn modelId="{AD777921-4A60-487F-9B2E-303B991803BD}" type="presOf" srcId="{E2AA090D-AD69-4D0C-A920-8D8A7DDD3248}" destId="{E097B12F-163C-4D88-8556-BE9AA9E11DED}" srcOrd="1" destOrd="0" presId="urn:microsoft.com/office/officeart/2005/8/layout/gear1"/>
    <dgm:cxn modelId="{97FEC740-F8BF-445C-B746-BD2FFDB39AF4}" type="presOf" srcId="{6D0EB551-C907-4D2C-843B-CD8B7BF7D1D3}" destId="{C04EA6E2-ADE9-4D27-ACBB-A7B89BAC8DF4}" srcOrd="0" destOrd="0" presId="urn:microsoft.com/office/officeart/2005/8/layout/gear1"/>
    <dgm:cxn modelId="{D4435D07-8750-48E1-9AE2-3B2B6EC62F63}" type="presOf" srcId="{BDFE7333-ECB9-45EB-8C8F-0FB031C5E8AC}" destId="{50C20871-029C-4FE1-933A-7DEFF4F8CFE8}" srcOrd="0" destOrd="0" presId="urn:microsoft.com/office/officeart/2005/8/layout/gear1"/>
    <dgm:cxn modelId="{77D08AA7-4EAE-4B91-82E2-224B19F35120}" srcId="{5152A169-DA00-4753-A867-091109540891}" destId="{6D0EB551-C907-4D2C-843B-CD8B7BF7D1D3}" srcOrd="0" destOrd="0" parTransId="{DEA7738C-15CF-417C-8157-0C009A4055EC}" sibTransId="{BDFE7333-ECB9-45EB-8C8F-0FB031C5E8AC}"/>
    <dgm:cxn modelId="{082B8314-C700-49DD-A470-0F77E8848358}" srcId="{5152A169-DA00-4753-A867-091109540891}" destId="{7776FBC6-5B3B-4829-B2B0-26EC9E7DC759}" srcOrd="2" destOrd="0" parTransId="{D2536A70-6ADC-4404-A91B-090EBE11C19B}" sibTransId="{5332868F-8702-4565-8653-FD2C99C03236}"/>
    <dgm:cxn modelId="{0426020A-A240-493F-A266-0C434A184882}" type="presOf" srcId="{7776FBC6-5B3B-4829-B2B0-26EC9E7DC759}" destId="{35892A44-B362-48A8-BFC7-03FEA71D1502}" srcOrd="2" destOrd="0" presId="urn:microsoft.com/office/officeart/2005/8/layout/gear1"/>
    <dgm:cxn modelId="{61F88AF3-0A93-4A49-A31C-81616AED0742}" type="presOf" srcId="{5332868F-8702-4565-8653-FD2C99C03236}" destId="{7A9CDA4D-BF6A-4C7D-9EA0-66E730A8654A}" srcOrd="0" destOrd="0" presId="urn:microsoft.com/office/officeart/2005/8/layout/gear1"/>
    <dgm:cxn modelId="{6F1AC760-5A62-4897-A724-EAE398A7DA1F}" type="presOf" srcId="{6D0EB551-C907-4D2C-843B-CD8B7BF7D1D3}" destId="{79E041BA-2FBF-4D9C-8519-5E85075C5CD3}" srcOrd="2" destOrd="0" presId="urn:microsoft.com/office/officeart/2005/8/layout/gear1"/>
    <dgm:cxn modelId="{E1CA5F61-E000-4A2F-B812-F3ED7CFDAF26}" type="presParOf" srcId="{6154AB96-0947-4948-AF76-DAD4BC4E3044}" destId="{C04EA6E2-ADE9-4D27-ACBB-A7B89BAC8DF4}" srcOrd="0" destOrd="0" presId="urn:microsoft.com/office/officeart/2005/8/layout/gear1"/>
    <dgm:cxn modelId="{B3726F5C-31E0-4564-86F3-97F88709B89F}" type="presParOf" srcId="{6154AB96-0947-4948-AF76-DAD4BC4E3044}" destId="{0AD7F08A-2998-4099-9C33-FBFDB6F559B3}" srcOrd="1" destOrd="0" presId="urn:microsoft.com/office/officeart/2005/8/layout/gear1"/>
    <dgm:cxn modelId="{252F65E4-ED5A-45AC-8398-2035A1B91BB1}" type="presParOf" srcId="{6154AB96-0947-4948-AF76-DAD4BC4E3044}" destId="{79E041BA-2FBF-4D9C-8519-5E85075C5CD3}" srcOrd="2" destOrd="0" presId="urn:microsoft.com/office/officeart/2005/8/layout/gear1"/>
    <dgm:cxn modelId="{4D75575D-72D5-4208-9C6B-12FE3207E242}" type="presParOf" srcId="{6154AB96-0947-4948-AF76-DAD4BC4E3044}" destId="{B98497D7-BEBC-4872-A8DC-7F2644A3CCE0}" srcOrd="3" destOrd="0" presId="urn:microsoft.com/office/officeart/2005/8/layout/gear1"/>
    <dgm:cxn modelId="{7CEB1248-EF54-4D0E-8ED4-D4FC66E87AFA}" type="presParOf" srcId="{6154AB96-0947-4948-AF76-DAD4BC4E3044}" destId="{E097B12F-163C-4D88-8556-BE9AA9E11DED}" srcOrd="4" destOrd="0" presId="urn:microsoft.com/office/officeart/2005/8/layout/gear1"/>
    <dgm:cxn modelId="{CA57CA45-21B8-45DD-9B4C-091C9D2EE765}" type="presParOf" srcId="{6154AB96-0947-4948-AF76-DAD4BC4E3044}" destId="{3BF3A354-BC78-41F1-9C9D-8CBE1ADCFDCE}" srcOrd="5" destOrd="0" presId="urn:microsoft.com/office/officeart/2005/8/layout/gear1"/>
    <dgm:cxn modelId="{40AFB13E-2F49-44F8-8805-995AB36DCEBF}" type="presParOf" srcId="{6154AB96-0947-4948-AF76-DAD4BC4E3044}" destId="{0B756489-E4D2-4C5D-A3FA-861CB238F112}" srcOrd="6" destOrd="0" presId="urn:microsoft.com/office/officeart/2005/8/layout/gear1"/>
    <dgm:cxn modelId="{FAE8E3B5-F39A-4BB3-A8EF-FEC5C1E8CD9D}" type="presParOf" srcId="{6154AB96-0947-4948-AF76-DAD4BC4E3044}" destId="{AF65879C-9464-43E8-A140-D71F28D429CD}" srcOrd="7" destOrd="0" presId="urn:microsoft.com/office/officeart/2005/8/layout/gear1"/>
    <dgm:cxn modelId="{7B782B8E-B723-4EF6-AB89-27159532F415}" type="presParOf" srcId="{6154AB96-0947-4948-AF76-DAD4BC4E3044}" destId="{35892A44-B362-48A8-BFC7-03FEA71D1502}" srcOrd="8" destOrd="0" presId="urn:microsoft.com/office/officeart/2005/8/layout/gear1"/>
    <dgm:cxn modelId="{DD9D8B24-7C33-4D75-86E1-AF78360B5126}" type="presParOf" srcId="{6154AB96-0947-4948-AF76-DAD4BC4E3044}" destId="{40AE883E-9E86-40A8-A068-83005C63D589}" srcOrd="9" destOrd="0" presId="urn:microsoft.com/office/officeart/2005/8/layout/gear1"/>
    <dgm:cxn modelId="{2089A3ED-3B5E-4F45-AE73-583E1C81043A}" type="presParOf" srcId="{6154AB96-0947-4948-AF76-DAD4BC4E3044}" destId="{50C20871-029C-4FE1-933A-7DEFF4F8CFE8}" srcOrd="10" destOrd="0" presId="urn:microsoft.com/office/officeart/2005/8/layout/gear1"/>
    <dgm:cxn modelId="{4D80CFD9-4CDB-46D3-BA69-58F08215DE47}" type="presParOf" srcId="{6154AB96-0947-4948-AF76-DAD4BC4E3044}" destId="{42446F7D-28CB-4A59-B256-EF88C77BD7C8}" srcOrd="11" destOrd="0" presId="urn:microsoft.com/office/officeart/2005/8/layout/gear1"/>
    <dgm:cxn modelId="{1940A516-C4F1-401B-9B6A-49C2FD61C5D6}" type="presParOf" srcId="{6154AB96-0947-4948-AF76-DAD4BC4E3044}" destId="{7A9CDA4D-BF6A-4C7D-9EA0-66E730A8654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7E5024-3490-4308-B413-4D212C2AA2C8}"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kumimoji="1" lang="ja-JP" altLang="en-US"/>
        </a:p>
      </dgm:t>
    </dgm:pt>
    <dgm:pt modelId="{38187329-7DBC-4C78-ABAF-426E4794B233}">
      <dgm:prSet phldrT="[テキスト]" custT="1"/>
      <dgm:spPr/>
      <dgm:t>
        <a:bodyPr/>
        <a:lstStyle/>
        <a:p>
          <a:r>
            <a:rPr kumimoji="1" lang="ja-JP" altLang="en-US" sz="4400" b="1" i="1" dirty="0" smtClean="0">
              <a:solidFill>
                <a:srgbClr val="FF0000"/>
              </a:solidFill>
              <a:effectLst>
                <a:outerShdw blurRad="38100" dist="38100" dir="2700000" algn="tl">
                  <a:srgbClr val="000000">
                    <a:alpha val="43137"/>
                  </a:srgbClr>
                </a:outerShdw>
              </a:effectLst>
            </a:rPr>
            <a:t>みんなで作る</a:t>
          </a:r>
          <a:endParaRPr kumimoji="1" lang="ja-JP" altLang="en-US" sz="4400" b="1" i="1" dirty="0">
            <a:solidFill>
              <a:srgbClr val="FF0000"/>
            </a:solidFill>
            <a:effectLst>
              <a:outerShdw blurRad="38100" dist="38100" dir="2700000" algn="tl">
                <a:srgbClr val="000000">
                  <a:alpha val="43137"/>
                </a:srgbClr>
              </a:outerShdw>
            </a:effectLst>
          </a:endParaRPr>
        </a:p>
      </dgm:t>
    </dgm:pt>
    <dgm:pt modelId="{0F6666D6-9E6B-4C8D-87AE-D0410A41FA44}" type="parTrans" cxnId="{9EB82017-260C-4B5D-9064-CAE1BDE1E4CD}">
      <dgm:prSet/>
      <dgm:spPr/>
      <dgm:t>
        <a:bodyPr/>
        <a:lstStyle/>
        <a:p>
          <a:endParaRPr kumimoji="1" lang="ja-JP" altLang="en-US"/>
        </a:p>
      </dgm:t>
    </dgm:pt>
    <dgm:pt modelId="{AC4BF61A-0E3B-4F59-90C2-9BDD4DAEFC9F}" type="sibTrans" cxnId="{9EB82017-260C-4B5D-9064-CAE1BDE1E4CD}">
      <dgm:prSet/>
      <dgm:spPr>
        <a:blipFill>
          <a:blip xmlns:r="http://schemas.openxmlformats.org/officeDocument/2006/relationships" r:embed="rId1">
            <a:extLst>
              <a:ext uri="{BEBA8EAE-BF5A-486C-A8C5-ECC9F3942E4B}">
                <a14:imgProps xmlns:a14="http://schemas.microsoft.com/office/drawing/2010/main">
                  <a14:imgLayer r:embed="rId2">
                    <a14:imgEffect>
                      <a14:artisticCutout trans="17000"/>
                    </a14:imgEffect>
                    <a14:imgEffect>
                      <a14:sharpenSoften amount="-61000"/>
                    </a14:imgEffect>
                    <a14:imgEffect>
                      <a14:saturation sat="66000"/>
                    </a14:imgEffect>
                  </a14:imgLayer>
                </a14:imgProps>
              </a:ext>
              <a:ext uri="{28A0092B-C50C-407E-A947-70E740481C1C}">
                <a14:useLocalDpi xmlns:a14="http://schemas.microsoft.com/office/drawing/2010/main" val="0"/>
              </a:ext>
            </a:extLst>
          </a:blip>
          <a:srcRect/>
          <a:stretch>
            <a:fillRect l="-8000" r="-8000"/>
          </a:stretch>
        </a:blipFill>
      </dgm:spPr>
      <dgm:t>
        <a:bodyPr/>
        <a:lstStyle/>
        <a:p>
          <a:endParaRPr kumimoji="1" lang="ja-JP" altLang="en-US"/>
        </a:p>
      </dgm:t>
    </dgm:pt>
    <dgm:pt modelId="{EE5F9AF8-DB5F-4DA1-8A59-EE85DA674CF3}">
      <dgm:prSet phldrT="[テキスト]"/>
      <dgm:spPr/>
      <dgm:t>
        <a:bodyPr/>
        <a:lstStyle/>
        <a:p>
          <a:r>
            <a:rPr kumimoji="1" lang="ja-JP" altLang="en-US" dirty="0" smtClean="0">
              <a:solidFill>
                <a:srgbClr val="002060"/>
              </a:solidFill>
            </a:rPr>
            <a:t>コストが投資に</a:t>
          </a:r>
          <a:endParaRPr kumimoji="1" lang="ja-JP" altLang="en-US" dirty="0">
            <a:solidFill>
              <a:srgbClr val="002060"/>
            </a:solidFill>
          </a:endParaRPr>
        </a:p>
      </dgm:t>
    </dgm:pt>
    <dgm:pt modelId="{2D0DEBF0-92CF-45A5-8E0D-E1B6E2D837AB}" type="parTrans" cxnId="{291E5EF2-DB03-4EA6-A382-FF721572ECCB}">
      <dgm:prSet/>
      <dgm:spPr/>
      <dgm:t>
        <a:bodyPr/>
        <a:lstStyle/>
        <a:p>
          <a:endParaRPr kumimoji="1" lang="ja-JP" altLang="en-US"/>
        </a:p>
      </dgm:t>
    </dgm:pt>
    <dgm:pt modelId="{3D85D9C8-A8D4-4BB2-8D3A-94B08E379985}" type="sibTrans" cxnId="{291E5EF2-DB03-4EA6-A382-FF721572ECCB}">
      <dgm:prSet/>
      <dgm:spPr/>
      <dgm:t>
        <a:bodyPr/>
        <a:lstStyle/>
        <a:p>
          <a:endParaRPr kumimoji="1" lang="ja-JP" altLang="en-US"/>
        </a:p>
      </dgm:t>
    </dgm:pt>
    <dgm:pt modelId="{9253BC1B-8533-43B0-93DA-0C15742905A9}">
      <dgm:prSet phldrT="[テキスト]"/>
      <dgm:spPr/>
      <dgm:t>
        <a:bodyPr/>
        <a:lstStyle/>
        <a:p>
          <a:r>
            <a:rPr kumimoji="1" lang="ja-JP" altLang="en-US" dirty="0" smtClean="0">
              <a:solidFill>
                <a:srgbClr val="002060"/>
              </a:solidFill>
            </a:rPr>
            <a:t>農業の活性化</a:t>
          </a:r>
          <a:endParaRPr kumimoji="1" lang="ja-JP" altLang="en-US" dirty="0">
            <a:solidFill>
              <a:srgbClr val="002060"/>
            </a:solidFill>
          </a:endParaRPr>
        </a:p>
      </dgm:t>
    </dgm:pt>
    <dgm:pt modelId="{CA397A3F-23A2-44F8-866E-79B35B78D702}" type="parTrans" cxnId="{4AD84E97-17FE-4CBB-AF92-B6091E6B222C}">
      <dgm:prSet/>
      <dgm:spPr/>
      <dgm:t>
        <a:bodyPr/>
        <a:lstStyle/>
        <a:p>
          <a:endParaRPr kumimoji="1" lang="ja-JP" altLang="en-US"/>
        </a:p>
      </dgm:t>
    </dgm:pt>
    <dgm:pt modelId="{8695C496-5190-4B91-AC07-9D26AFF89A68}" type="sibTrans" cxnId="{4AD84E97-17FE-4CBB-AF92-B6091E6B222C}">
      <dgm:prSet/>
      <dgm:spPr/>
      <dgm:t>
        <a:bodyPr/>
        <a:lstStyle/>
        <a:p>
          <a:endParaRPr kumimoji="1" lang="ja-JP" altLang="en-US"/>
        </a:p>
      </dgm:t>
    </dgm:pt>
    <dgm:pt modelId="{A7B43402-C1F9-405D-BCD9-FFBB15BB6145}">
      <dgm:prSet phldrT="[テキスト]"/>
      <dgm:spPr/>
      <dgm:t>
        <a:bodyPr/>
        <a:lstStyle/>
        <a:p>
          <a:r>
            <a:rPr kumimoji="1" lang="ja-JP" altLang="en-US" dirty="0" smtClean="0">
              <a:solidFill>
                <a:srgbClr val="002060"/>
              </a:solidFill>
            </a:rPr>
            <a:t>働き口の増加</a:t>
          </a:r>
          <a:endParaRPr kumimoji="1" lang="ja-JP" altLang="en-US" dirty="0">
            <a:solidFill>
              <a:srgbClr val="002060"/>
            </a:solidFill>
          </a:endParaRPr>
        </a:p>
      </dgm:t>
    </dgm:pt>
    <dgm:pt modelId="{828BA360-98A9-4FF4-8C84-DC5E8FBBCFE3}" type="parTrans" cxnId="{B55B7330-7702-4214-8FBE-15C39C3ED3B7}">
      <dgm:prSet/>
      <dgm:spPr/>
      <dgm:t>
        <a:bodyPr/>
        <a:lstStyle/>
        <a:p>
          <a:endParaRPr kumimoji="1" lang="ja-JP" altLang="en-US"/>
        </a:p>
      </dgm:t>
    </dgm:pt>
    <dgm:pt modelId="{236A7DC6-DA27-4DAA-9631-BE1E2006AEA1}" type="sibTrans" cxnId="{B55B7330-7702-4214-8FBE-15C39C3ED3B7}">
      <dgm:prSet/>
      <dgm:spPr/>
      <dgm:t>
        <a:bodyPr/>
        <a:lstStyle/>
        <a:p>
          <a:endParaRPr kumimoji="1" lang="ja-JP" altLang="en-US"/>
        </a:p>
      </dgm:t>
    </dgm:pt>
    <dgm:pt modelId="{1274D505-E37D-4C30-A002-F1BABB3B8077}" type="pres">
      <dgm:prSet presAssocID="{857E5024-3490-4308-B413-4D212C2AA2C8}" presName="Name0" presStyleCnt="0">
        <dgm:presLayoutVars>
          <dgm:dir/>
        </dgm:presLayoutVars>
      </dgm:prSet>
      <dgm:spPr/>
      <dgm:t>
        <a:bodyPr/>
        <a:lstStyle/>
        <a:p>
          <a:endParaRPr kumimoji="1" lang="ja-JP" altLang="en-US"/>
        </a:p>
      </dgm:t>
    </dgm:pt>
    <dgm:pt modelId="{7712C8ED-76AC-4462-9E79-8DB74161BF07}" type="pres">
      <dgm:prSet presAssocID="{AC4BF61A-0E3B-4F59-90C2-9BDD4DAEFC9F}" presName="picture_1" presStyleLbl="bgImgPlace1" presStyleIdx="0" presStyleCnt="1"/>
      <dgm:spPr/>
      <dgm:t>
        <a:bodyPr/>
        <a:lstStyle/>
        <a:p>
          <a:endParaRPr kumimoji="1" lang="ja-JP" altLang="en-US"/>
        </a:p>
      </dgm:t>
    </dgm:pt>
    <dgm:pt modelId="{32D9574C-9AFC-492A-855E-26A7BBF4D043}" type="pres">
      <dgm:prSet presAssocID="{38187329-7DBC-4C78-ABAF-426E4794B233}" presName="text_1" presStyleLbl="node1" presStyleIdx="0" presStyleCnt="0" custLinFactNeighborX="-2452" custLinFactNeighborY="-33873">
        <dgm:presLayoutVars>
          <dgm:bulletEnabled val="1"/>
        </dgm:presLayoutVars>
      </dgm:prSet>
      <dgm:spPr/>
      <dgm:t>
        <a:bodyPr/>
        <a:lstStyle/>
        <a:p>
          <a:endParaRPr kumimoji="1" lang="ja-JP" altLang="en-US"/>
        </a:p>
      </dgm:t>
    </dgm:pt>
    <dgm:pt modelId="{0107B495-2124-479C-A0FB-CE286FD1F619}" type="pres">
      <dgm:prSet presAssocID="{857E5024-3490-4308-B413-4D212C2AA2C8}" presName="linV" presStyleCnt="0"/>
      <dgm:spPr/>
    </dgm:pt>
    <dgm:pt modelId="{70AE7681-306C-4F9B-B46C-D171C00C8AEC}" type="pres">
      <dgm:prSet presAssocID="{EE5F9AF8-DB5F-4DA1-8A59-EE85DA674CF3}" presName="pair" presStyleCnt="0"/>
      <dgm:spPr/>
    </dgm:pt>
    <dgm:pt modelId="{B3F9D876-78D8-4F60-B120-0BBDFDC0401D}" type="pres">
      <dgm:prSet presAssocID="{EE5F9AF8-DB5F-4DA1-8A59-EE85DA674CF3}" presName="spaceH" presStyleLbl="node1" presStyleIdx="0" presStyleCnt="0"/>
      <dgm:spPr/>
    </dgm:pt>
    <dgm:pt modelId="{48FFE361-D633-4656-98D3-5EA14AE1BD29}" type="pres">
      <dgm:prSet presAssocID="{EE5F9AF8-DB5F-4DA1-8A59-EE85DA674CF3}" presName="desPictures" presStyleLbl="alignImgPlace1" presStyleIdx="0" presStyleCnt="3" custLinFactY="128021" custLinFactNeighborX="-3070" custLinFactNeighborY="200000"/>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 modelId="{B9A5B72B-FB4E-424F-A20D-E6E89BFFC7E6}" type="pres">
      <dgm:prSet presAssocID="{EE5F9AF8-DB5F-4DA1-8A59-EE85DA674CF3}" presName="desTextWrapper" presStyleCnt="0"/>
      <dgm:spPr/>
    </dgm:pt>
    <dgm:pt modelId="{3062C1E8-7FCC-4988-B4A0-550328C66CAC}" type="pres">
      <dgm:prSet presAssocID="{EE5F9AF8-DB5F-4DA1-8A59-EE85DA674CF3}" presName="desText" presStyleLbl="revTx" presStyleIdx="0" presStyleCnt="3" custLinFactY="100000" custLinFactNeighborX="-788" custLinFactNeighborY="191225">
        <dgm:presLayoutVars>
          <dgm:bulletEnabled val="1"/>
        </dgm:presLayoutVars>
      </dgm:prSet>
      <dgm:spPr/>
      <dgm:t>
        <a:bodyPr/>
        <a:lstStyle/>
        <a:p>
          <a:endParaRPr kumimoji="1" lang="ja-JP" altLang="en-US"/>
        </a:p>
      </dgm:t>
    </dgm:pt>
    <dgm:pt modelId="{186F16E0-47C6-4BFD-AEF4-9A68C96971CC}" type="pres">
      <dgm:prSet presAssocID="{3D85D9C8-A8D4-4BB2-8D3A-94B08E379985}" presName="spaceV" presStyleCnt="0"/>
      <dgm:spPr/>
    </dgm:pt>
    <dgm:pt modelId="{3DEEF378-99CF-4D78-A318-00F00AED3931}" type="pres">
      <dgm:prSet presAssocID="{9253BC1B-8533-43B0-93DA-0C15742905A9}" presName="pair" presStyleCnt="0"/>
      <dgm:spPr/>
    </dgm:pt>
    <dgm:pt modelId="{C771CDDE-AE5B-474D-8D5B-A06BA9A17D81}" type="pres">
      <dgm:prSet presAssocID="{9253BC1B-8533-43B0-93DA-0C15742905A9}" presName="spaceH" presStyleLbl="node1" presStyleIdx="0" presStyleCnt="0"/>
      <dgm:spPr/>
    </dgm:pt>
    <dgm:pt modelId="{D105C4A3-4739-4EA1-AA72-878E98751EDE}" type="pres">
      <dgm:prSet presAssocID="{9253BC1B-8533-43B0-93DA-0C15742905A9}" presName="desPictures" presStyleLbl="alignImgPlace1" presStyleIdx="1" presStyleCnt="3" custLinFactNeighborX="-7326" custLinFactNeighborY="-8435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6E712E4E-BF16-4A0B-82FF-B12F39E7EF89}" type="pres">
      <dgm:prSet presAssocID="{9253BC1B-8533-43B0-93DA-0C15742905A9}" presName="desTextWrapper" presStyleCnt="0"/>
      <dgm:spPr/>
    </dgm:pt>
    <dgm:pt modelId="{54915588-C98A-4D0B-963B-7D04E3C0E713}" type="pres">
      <dgm:prSet presAssocID="{9253BC1B-8533-43B0-93DA-0C15742905A9}" presName="desText" presStyleLbl="revTx" presStyleIdx="1" presStyleCnt="3" custLinFactNeighborX="-2363" custLinFactNeighborY="-78218">
        <dgm:presLayoutVars>
          <dgm:bulletEnabled val="1"/>
        </dgm:presLayoutVars>
      </dgm:prSet>
      <dgm:spPr/>
      <dgm:t>
        <a:bodyPr/>
        <a:lstStyle/>
        <a:p>
          <a:endParaRPr kumimoji="1" lang="ja-JP" altLang="en-US"/>
        </a:p>
      </dgm:t>
    </dgm:pt>
    <dgm:pt modelId="{713B3E6B-8D63-4F08-B1AF-F4DC2A0706B1}" type="pres">
      <dgm:prSet presAssocID="{8695C496-5190-4B91-AC07-9D26AFF89A68}" presName="spaceV" presStyleCnt="0"/>
      <dgm:spPr/>
    </dgm:pt>
    <dgm:pt modelId="{224EBF05-5909-4871-8437-CC8FB7E99A88}" type="pres">
      <dgm:prSet presAssocID="{A7B43402-C1F9-405D-BCD9-FFBB15BB6145}" presName="pair" presStyleCnt="0"/>
      <dgm:spPr/>
    </dgm:pt>
    <dgm:pt modelId="{33D13533-36EE-4477-8D95-617944BB2B04}" type="pres">
      <dgm:prSet presAssocID="{A7B43402-C1F9-405D-BCD9-FFBB15BB6145}" presName="spaceH" presStyleLbl="node1" presStyleIdx="0" presStyleCnt="0"/>
      <dgm:spPr/>
    </dgm:pt>
    <dgm:pt modelId="{8FAC67AE-295A-428D-83F6-28530B35DF0A}" type="pres">
      <dgm:prSet presAssocID="{A7B43402-C1F9-405D-BCD9-FFBB15BB6145}" presName="desPictures" presStyleLbl="alignImgPlace1" presStyleIdx="2" presStyleCnt="3" custLinFactNeighborX="-7326" custLinFactNeighborY="-67430"/>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57C7E642-9500-432E-8DDF-59E7C9536177}" type="pres">
      <dgm:prSet presAssocID="{A7B43402-C1F9-405D-BCD9-FFBB15BB6145}" presName="desTextWrapper" presStyleCnt="0"/>
      <dgm:spPr/>
    </dgm:pt>
    <dgm:pt modelId="{1C04FCA3-AA1B-4CD4-BFD1-C41385D7A057}" type="pres">
      <dgm:prSet presAssocID="{A7B43402-C1F9-405D-BCD9-FFBB15BB6145}" presName="desText" presStyleLbl="revTx" presStyleIdx="2" presStyleCnt="3" custLinFactNeighborX="-2363" custLinFactNeighborY="-67430">
        <dgm:presLayoutVars>
          <dgm:bulletEnabled val="1"/>
        </dgm:presLayoutVars>
      </dgm:prSet>
      <dgm:spPr/>
      <dgm:t>
        <a:bodyPr/>
        <a:lstStyle/>
        <a:p>
          <a:endParaRPr kumimoji="1" lang="ja-JP" altLang="en-US"/>
        </a:p>
      </dgm:t>
    </dgm:pt>
    <dgm:pt modelId="{1375279D-8A5B-4359-9B90-97860E142A11}" type="pres">
      <dgm:prSet presAssocID="{857E5024-3490-4308-B413-4D212C2AA2C8}" presName="maxNode" presStyleCnt="0"/>
      <dgm:spPr/>
    </dgm:pt>
    <dgm:pt modelId="{4FF43165-AB06-40E8-9C7D-F3593ACC655A}" type="pres">
      <dgm:prSet presAssocID="{857E5024-3490-4308-B413-4D212C2AA2C8}" presName="Name33" presStyleCnt="0"/>
      <dgm:spPr/>
    </dgm:pt>
  </dgm:ptLst>
  <dgm:cxnLst>
    <dgm:cxn modelId="{4AD84E97-17FE-4CBB-AF92-B6091E6B222C}" srcId="{857E5024-3490-4308-B413-4D212C2AA2C8}" destId="{9253BC1B-8533-43B0-93DA-0C15742905A9}" srcOrd="2" destOrd="0" parTransId="{CA397A3F-23A2-44F8-866E-79B35B78D702}" sibTransId="{8695C496-5190-4B91-AC07-9D26AFF89A68}"/>
    <dgm:cxn modelId="{7E6E9D4D-9098-4698-8ABE-DDB4AD0FED5B}" type="presOf" srcId="{A7B43402-C1F9-405D-BCD9-FFBB15BB6145}" destId="{1C04FCA3-AA1B-4CD4-BFD1-C41385D7A057}" srcOrd="0" destOrd="0" presId="urn:microsoft.com/office/officeart/2008/layout/AccentedPicture"/>
    <dgm:cxn modelId="{0505BC97-3B46-46BD-BF8A-F1D874AEFEF7}" type="presOf" srcId="{9253BC1B-8533-43B0-93DA-0C15742905A9}" destId="{54915588-C98A-4D0B-963B-7D04E3C0E713}" srcOrd="0" destOrd="0" presId="urn:microsoft.com/office/officeart/2008/layout/AccentedPicture"/>
    <dgm:cxn modelId="{291E5EF2-DB03-4EA6-A382-FF721572ECCB}" srcId="{857E5024-3490-4308-B413-4D212C2AA2C8}" destId="{EE5F9AF8-DB5F-4DA1-8A59-EE85DA674CF3}" srcOrd="1" destOrd="0" parTransId="{2D0DEBF0-92CF-45A5-8E0D-E1B6E2D837AB}" sibTransId="{3D85D9C8-A8D4-4BB2-8D3A-94B08E379985}"/>
    <dgm:cxn modelId="{B55B7330-7702-4214-8FBE-15C39C3ED3B7}" srcId="{857E5024-3490-4308-B413-4D212C2AA2C8}" destId="{A7B43402-C1F9-405D-BCD9-FFBB15BB6145}" srcOrd="3" destOrd="0" parTransId="{828BA360-98A9-4FF4-8C84-DC5E8FBBCFE3}" sibTransId="{236A7DC6-DA27-4DAA-9631-BE1E2006AEA1}"/>
    <dgm:cxn modelId="{FD9E6215-9E1E-4B45-BB4A-07F305C8115E}" type="presOf" srcId="{EE5F9AF8-DB5F-4DA1-8A59-EE85DA674CF3}" destId="{3062C1E8-7FCC-4988-B4A0-550328C66CAC}" srcOrd="0" destOrd="0" presId="urn:microsoft.com/office/officeart/2008/layout/AccentedPicture"/>
    <dgm:cxn modelId="{9EB82017-260C-4B5D-9064-CAE1BDE1E4CD}" srcId="{857E5024-3490-4308-B413-4D212C2AA2C8}" destId="{38187329-7DBC-4C78-ABAF-426E4794B233}" srcOrd="0" destOrd="0" parTransId="{0F6666D6-9E6B-4C8D-87AE-D0410A41FA44}" sibTransId="{AC4BF61A-0E3B-4F59-90C2-9BDD4DAEFC9F}"/>
    <dgm:cxn modelId="{CFBC0C67-9B83-4FB6-B281-58898846004C}" type="presOf" srcId="{AC4BF61A-0E3B-4F59-90C2-9BDD4DAEFC9F}" destId="{7712C8ED-76AC-4462-9E79-8DB74161BF07}" srcOrd="0" destOrd="0" presId="urn:microsoft.com/office/officeart/2008/layout/AccentedPicture"/>
    <dgm:cxn modelId="{DE66717C-7F05-4A81-BB8B-B0384210B353}" type="presOf" srcId="{857E5024-3490-4308-B413-4D212C2AA2C8}" destId="{1274D505-E37D-4C30-A002-F1BABB3B8077}" srcOrd="0" destOrd="0" presId="urn:microsoft.com/office/officeart/2008/layout/AccentedPicture"/>
    <dgm:cxn modelId="{371A0B36-41C5-4183-AEF6-9759BEAAA048}" type="presOf" srcId="{38187329-7DBC-4C78-ABAF-426E4794B233}" destId="{32D9574C-9AFC-492A-855E-26A7BBF4D043}" srcOrd="0" destOrd="0" presId="urn:microsoft.com/office/officeart/2008/layout/AccentedPicture"/>
    <dgm:cxn modelId="{321A839D-A264-4971-937F-FECFE91DA0D2}" type="presParOf" srcId="{1274D505-E37D-4C30-A002-F1BABB3B8077}" destId="{7712C8ED-76AC-4462-9E79-8DB74161BF07}" srcOrd="0" destOrd="0" presId="urn:microsoft.com/office/officeart/2008/layout/AccentedPicture"/>
    <dgm:cxn modelId="{D90013A0-F9A9-4889-BEB5-EB7CFA84B649}" type="presParOf" srcId="{1274D505-E37D-4C30-A002-F1BABB3B8077}" destId="{32D9574C-9AFC-492A-855E-26A7BBF4D043}" srcOrd="1" destOrd="0" presId="urn:microsoft.com/office/officeart/2008/layout/AccentedPicture"/>
    <dgm:cxn modelId="{3C0E3B80-2D63-4296-A1F1-B8C389D87B1F}" type="presParOf" srcId="{1274D505-E37D-4C30-A002-F1BABB3B8077}" destId="{0107B495-2124-479C-A0FB-CE286FD1F619}" srcOrd="2" destOrd="0" presId="urn:microsoft.com/office/officeart/2008/layout/AccentedPicture"/>
    <dgm:cxn modelId="{9F11CA35-A838-4D34-AEA5-1ADBE2C860B6}" type="presParOf" srcId="{0107B495-2124-479C-A0FB-CE286FD1F619}" destId="{70AE7681-306C-4F9B-B46C-D171C00C8AEC}" srcOrd="0" destOrd="0" presId="urn:microsoft.com/office/officeart/2008/layout/AccentedPicture"/>
    <dgm:cxn modelId="{6BBB72D5-0827-4AD7-954C-12D4F502628B}" type="presParOf" srcId="{70AE7681-306C-4F9B-B46C-D171C00C8AEC}" destId="{B3F9D876-78D8-4F60-B120-0BBDFDC0401D}" srcOrd="0" destOrd="0" presId="urn:microsoft.com/office/officeart/2008/layout/AccentedPicture"/>
    <dgm:cxn modelId="{F0C56B62-7D60-4B73-9763-4A903729B778}" type="presParOf" srcId="{70AE7681-306C-4F9B-B46C-D171C00C8AEC}" destId="{48FFE361-D633-4656-98D3-5EA14AE1BD29}" srcOrd="1" destOrd="0" presId="urn:microsoft.com/office/officeart/2008/layout/AccentedPicture"/>
    <dgm:cxn modelId="{2B508D7B-0D46-4B46-8C58-4804046601ED}" type="presParOf" srcId="{70AE7681-306C-4F9B-B46C-D171C00C8AEC}" destId="{B9A5B72B-FB4E-424F-A20D-E6E89BFFC7E6}" srcOrd="2" destOrd="0" presId="urn:microsoft.com/office/officeart/2008/layout/AccentedPicture"/>
    <dgm:cxn modelId="{BD2E079B-A180-4ED2-B713-E596F796D3C3}" type="presParOf" srcId="{B9A5B72B-FB4E-424F-A20D-E6E89BFFC7E6}" destId="{3062C1E8-7FCC-4988-B4A0-550328C66CAC}" srcOrd="0" destOrd="0" presId="urn:microsoft.com/office/officeart/2008/layout/AccentedPicture"/>
    <dgm:cxn modelId="{FECDCEF6-4F28-4267-B658-583A43942308}" type="presParOf" srcId="{0107B495-2124-479C-A0FB-CE286FD1F619}" destId="{186F16E0-47C6-4BFD-AEF4-9A68C96971CC}" srcOrd="1" destOrd="0" presId="urn:microsoft.com/office/officeart/2008/layout/AccentedPicture"/>
    <dgm:cxn modelId="{12CE053D-2167-454F-B614-D28123571ABF}" type="presParOf" srcId="{0107B495-2124-479C-A0FB-CE286FD1F619}" destId="{3DEEF378-99CF-4D78-A318-00F00AED3931}" srcOrd="2" destOrd="0" presId="urn:microsoft.com/office/officeart/2008/layout/AccentedPicture"/>
    <dgm:cxn modelId="{AC5F6C7D-E6CE-4700-BE60-F06BBF10E89B}" type="presParOf" srcId="{3DEEF378-99CF-4D78-A318-00F00AED3931}" destId="{C771CDDE-AE5B-474D-8D5B-A06BA9A17D81}" srcOrd="0" destOrd="0" presId="urn:microsoft.com/office/officeart/2008/layout/AccentedPicture"/>
    <dgm:cxn modelId="{AAB333C3-55E9-4626-85CE-46E4098C7A16}" type="presParOf" srcId="{3DEEF378-99CF-4D78-A318-00F00AED3931}" destId="{D105C4A3-4739-4EA1-AA72-878E98751EDE}" srcOrd="1" destOrd="0" presId="urn:microsoft.com/office/officeart/2008/layout/AccentedPicture"/>
    <dgm:cxn modelId="{CBBE5337-E35A-49C1-A804-73DFBA3E25CB}" type="presParOf" srcId="{3DEEF378-99CF-4D78-A318-00F00AED3931}" destId="{6E712E4E-BF16-4A0B-82FF-B12F39E7EF89}" srcOrd="2" destOrd="0" presId="urn:microsoft.com/office/officeart/2008/layout/AccentedPicture"/>
    <dgm:cxn modelId="{957D1D95-1383-4EF5-8CAD-2967902011C3}" type="presParOf" srcId="{6E712E4E-BF16-4A0B-82FF-B12F39E7EF89}" destId="{54915588-C98A-4D0B-963B-7D04E3C0E713}" srcOrd="0" destOrd="0" presId="urn:microsoft.com/office/officeart/2008/layout/AccentedPicture"/>
    <dgm:cxn modelId="{DDBB6B02-534B-47AC-9439-A0C4FAAED5F6}" type="presParOf" srcId="{0107B495-2124-479C-A0FB-CE286FD1F619}" destId="{713B3E6B-8D63-4F08-B1AF-F4DC2A0706B1}" srcOrd="3" destOrd="0" presId="urn:microsoft.com/office/officeart/2008/layout/AccentedPicture"/>
    <dgm:cxn modelId="{40793114-4B3C-40BF-95DE-4E8226441885}" type="presParOf" srcId="{0107B495-2124-479C-A0FB-CE286FD1F619}" destId="{224EBF05-5909-4871-8437-CC8FB7E99A88}" srcOrd="4" destOrd="0" presId="urn:microsoft.com/office/officeart/2008/layout/AccentedPicture"/>
    <dgm:cxn modelId="{39BB5A54-4841-4728-A20B-7A1DAFA9DE37}" type="presParOf" srcId="{224EBF05-5909-4871-8437-CC8FB7E99A88}" destId="{33D13533-36EE-4477-8D95-617944BB2B04}" srcOrd="0" destOrd="0" presId="urn:microsoft.com/office/officeart/2008/layout/AccentedPicture"/>
    <dgm:cxn modelId="{86B53727-DE24-473A-8CC6-4F501A00F0E5}" type="presParOf" srcId="{224EBF05-5909-4871-8437-CC8FB7E99A88}" destId="{8FAC67AE-295A-428D-83F6-28530B35DF0A}" srcOrd="1" destOrd="0" presId="urn:microsoft.com/office/officeart/2008/layout/AccentedPicture"/>
    <dgm:cxn modelId="{62E84712-AFA0-4EE8-92CF-404D8A2DB5FD}" type="presParOf" srcId="{224EBF05-5909-4871-8437-CC8FB7E99A88}" destId="{57C7E642-9500-432E-8DDF-59E7C9536177}" srcOrd="2" destOrd="0" presId="urn:microsoft.com/office/officeart/2008/layout/AccentedPicture"/>
    <dgm:cxn modelId="{F5E3175B-2166-467E-9132-9B54745636F0}" type="presParOf" srcId="{57C7E642-9500-432E-8DDF-59E7C9536177}" destId="{1C04FCA3-AA1B-4CD4-BFD1-C41385D7A057}" srcOrd="0" destOrd="0" presId="urn:microsoft.com/office/officeart/2008/layout/AccentedPicture"/>
    <dgm:cxn modelId="{33EC67CD-A829-4FA4-B06A-FB02F60A46E4}" type="presParOf" srcId="{1274D505-E37D-4C30-A002-F1BABB3B8077}" destId="{1375279D-8A5B-4359-9B90-97860E142A11}" srcOrd="3" destOrd="0" presId="urn:microsoft.com/office/officeart/2008/layout/AccentedPicture"/>
    <dgm:cxn modelId="{B63ECB6C-13A0-4450-9FCD-D5CD91AD2C20}" type="presParOf" srcId="{1375279D-8A5B-4359-9B90-97860E142A11}" destId="{4FF43165-AB06-40E8-9C7D-F3593ACC655A}"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298760-2A75-4B14-B866-CB15130D0DA8}"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kumimoji="1" lang="ja-JP" altLang="en-US"/>
        </a:p>
      </dgm:t>
    </dgm:pt>
    <dgm:pt modelId="{01612BB6-9483-44E6-95E4-A1CB9ED2AC46}">
      <dgm:prSet phldrT="[テキスト]" custT="1"/>
      <dgm:spPr/>
      <dgm:t>
        <a:bodyPr/>
        <a:lstStyle/>
        <a:p>
          <a:r>
            <a:rPr kumimoji="1" lang="ja-JP" altLang="en-US" sz="3600" dirty="0" smtClean="0">
              <a:solidFill>
                <a:srgbClr val="002060"/>
              </a:solidFill>
            </a:rPr>
            <a:t>コスト</a:t>
          </a:r>
          <a:endParaRPr kumimoji="1" lang="ja-JP" altLang="en-US" sz="3600" dirty="0">
            <a:solidFill>
              <a:srgbClr val="002060"/>
            </a:solidFill>
          </a:endParaRPr>
        </a:p>
      </dgm:t>
    </dgm:pt>
    <dgm:pt modelId="{2867C7A0-BDD7-4106-B311-AB119BB85D67}" type="parTrans" cxnId="{5C96A9EC-61F7-410C-B9FF-D13C32708BF2}">
      <dgm:prSet/>
      <dgm:spPr/>
      <dgm:t>
        <a:bodyPr/>
        <a:lstStyle/>
        <a:p>
          <a:endParaRPr kumimoji="1" lang="ja-JP" altLang="en-US"/>
        </a:p>
      </dgm:t>
    </dgm:pt>
    <dgm:pt modelId="{3CC75A8E-C6F2-441B-9D08-B59BB64F7F9F}" type="sibTrans" cxnId="{5C96A9EC-61F7-410C-B9FF-D13C32708BF2}">
      <dgm:prSet/>
      <dgm:spPr/>
      <dgm:t>
        <a:bodyPr/>
        <a:lstStyle/>
        <a:p>
          <a:endParaRPr kumimoji="1" lang="ja-JP" altLang="en-US"/>
        </a:p>
      </dgm:t>
    </dgm:pt>
    <dgm:pt modelId="{6B6B07D5-A91D-4640-8823-FD6BB4B3B9D2}">
      <dgm:prSet phldrT="[テキスト]"/>
      <dgm:spPr/>
      <dgm:t>
        <a:bodyPr/>
        <a:lstStyle/>
        <a:p>
          <a:r>
            <a:rPr kumimoji="1" lang="ja-JP" altLang="en-US" dirty="0" smtClean="0"/>
            <a:t>人件費</a:t>
          </a:r>
          <a:endParaRPr kumimoji="1" lang="ja-JP" altLang="en-US" dirty="0"/>
        </a:p>
      </dgm:t>
    </dgm:pt>
    <dgm:pt modelId="{D0BBD0CA-004F-4454-8564-55348EF724A3}" type="parTrans" cxnId="{E29713D2-A089-46A7-9875-9D2C891D7554}">
      <dgm:prSet/>
      <dgm:spPr/>
      <dgm:t>
        <a:bodyPr/>
        <a:lstStyle/>
        <a:p>
          <a:endParaRPr kumimoji="1" lang="ja-JP" altLang="en-US"/>
        </a:p>
      </dgm:t>
    </dgm:pt>
    <dgm:pt modelId="{57B4FB1C-A302-430C-A47F-D01F1CD2C647}" type="sibTrans" cxnId="{E29713D2-A089-46A7-9875-9D2C891D7554}">
      <dgm:prSet/>
      <dgm:spPr/>
      <dgm:t>
        <a:bodyPr/>
        <a:lstStyle/>
        <a:p>
          <a:endParaRPr kumimoji="1" lang="ja-JP" altLang="en-US"/>
        </a:p>
      </dgm:t>
    </dgm:pt>
    <dgm:pt modelId="{A4532B41-3BA7-4670-9610-381FC98A2C6A}">
      <dgm:prSet phldrT="[テキスト]"/>
      <dgm:spPr/>
      <dgm:t>
        <a:bodyPr/>
        <a:lstStyle/>
        <a:p>
          <a:r>
            <a:rPr kumimoji="1" lang="ja-JP" altLang="en-US" dirty="0" smtClean="0"/>
            <a:t>生産費</a:t>
          </a:r>
          <a:endParaRPr kumimoji="1" lang="ja-JP" altLang="en-US" dirty="0"/>
        </a:p>
      </dgm:t>
    </dgm:pt>
    <dgm:pt modelId="{B78052EA-868E-4526-BEDE-B78BFE657E9E}" type="parTrans" cxnId="{259CAF36-E959-4C00-85F9-F00937448F0B}">
      <dgm:prSet/>
      <dgm:spPr/>
      <dgm:t>
        <a:bodyPr/>
        <a:lstStyle/>
        <a:p>
          <a:endParaRPr kumimoji="1" lang="ja-JP" altLang="en-US"/>
        </a:p>
      </dgm:t>
    </dgm:pt>
    <dgm:pt modelId="{DBE7F690-71A3-4434-BFDD-E062E9377F48}" type="sibTrans" cxnId="{259CAF36-E959-4C00-85F9-F00937448F0B}">
      <dgm:prSet/>
      <dgm:spPr/>
      <dgm:t>
        <a:bodyPr/>
        <a:lstStyle/>
        <a:p>
          <a:endParaRPr kumimoji="1" lang="ja-JP" altLang="en-US"/>
        </a:p>
      </dgm:t>
    </dgm:pt>
    <dgm:pt modelId="{BD2EC463-2ABC-4FF1-BE44-53685CFBEDBD}">
      <dgm:prSet phldrT="[テキスト]"/>
      <dgm:spPr/>
      <dgm:t>
        <a:bodyPr/>
        <a:lstStyle/>
        <a:p>
          <a:r>
            <a:rPr kumimoji="1" lang="ja-JP" altLang="en-US" dirty="0" smtClean="0"/>
            <a:t>輸送費</a:t>
          </a:r>
          <a:endParaRPr kumimoji="1" lang="ja-JP" altLang="en-US" dirty="0"/>
        </a:p>
      </dgm:t>
    </dgm:pt>
    <dgm:pt modelId="{E88EA8E7-6D2E-4F6B-9551-32A69783699C}" type="parTrans" cxnId="{A333FE20-C9A1-4CB7-B024-B074124A4EA4}">
      <dgm:prSet/>
      <dgm:spPr/>
      <dgm:t>
        <a:bodyPr/>
        <a:lstStyle/>
        <a:p>
          <a:endParaRPr kumimoji="1" lang="ja-JP" altLang="en-US"/>
        </a:p>
      </dgm:t>
    </dgm:pt>
    <dgm:pt modelId="{DD5C7E6A-4CAC-4727-B02D-64C2AE9764AC}" type="sibTrans" cxnId="{A333FE20-C9A1-4CB7-B024-B074124A4EA4}">
      <dgm:prSet/>
      <dgm:spPr/>
      <dgm:t>
        <a:bodyPr/>
        <a:lstStyle/>
        <a:p>
          <a:endParaRPr kumimoji="1" lang="ja-JP" altLang="en-US"/>
        </a:p>
      </dgm:t>
    </dgm:pt>
    <dgm:pt modelId="{A4414BA2-C6CD-46C9-B84A-E1AD1D082EDC}">
      <dgm:prSet phldrT="[テキスト]"/>
      <dgm:spPr/>
      <dgm:t>
        <a:bodyPr/>
        <a:lstStyle/>
        <a:p>
          <a:r>
            <a:rPr kumimoji="1" lang="ja-JP" altLang="en-US" dirty="0" smtClean="0"/>
            <a:t>設備費</a:t>
          </a:r>
          <a:endParaRPr kumimoji="1" lang="ja-JP" altLang="en-US" dirty="0"/>
        </a:p>
      </dgm:t>
    </dgm:pt>
    <dgm:pt modelId="{8A4732F2-1C87-453B-90F8-1E934B74558C}" type="parTrans" cxnId="{31A7D8B2-9DAB-4188-82B2-B5EB3F60795E}">
      <dgm:prSet/>
      <dgm:spPr/>
      <dgm:t>
        <a:bodyPr/>
        <a:lstStyle/>
        <a:p>
          <a:endParaRPr kumimoji="1" lang="ja-JP" altLang="en-US"/>
        </a:p>
      </dgm:t>
    </dgm:pt>
    <dgm:pt modelId="{326A2CD5-E575-4408-9F69-4DC17351F708}" type="sibTrans" cxnId="{31A7D8B2-9DAB-4188-82B2-B5EB3F60795E}">
      <dgm:prSet/>
      <dgm:spPr/>
      <dgm:t>
        <a:bodyPr/>
        <a:lstStyle/>
        <a:p>
          <a:endParaRPr kumimoji="1" lang="ja-JP" altLang="en-US"/>
        </a:p>
      </dgm:t>
    </dgm:pt>
    <dgm:pt modelId="{D846F028-7BCD-4699-9C90-4E9B7EC8E135}" type="pres">
      <dgm:prSet presAssocID="{9A298760-2A75-4B14-B866-CB15130D0DA8}" presName="Name0" presStyleCnt="0">
        <dgm:presLayoutVars>
          <dgm:chMax val="1"/>
          <dgm:dir/>
          <dgm:animLvl val="ctr"/>
          <dgm:resizeHandles val="exact"/>
        </dgm:presLayoutVars>
      </dgm:prSet>
      <dgm:spPr/>
      <dgm:t>
        <a:bodyPr/>
        <a:lstStyle/>
        <a:p>
          <a:endParaRPr kumimoji="1" lang="ja-JP" altLang="en-US"/>
        </a:p>
      </dgm:t>
    </dgm:pt>
    <dgm:pt modelId="{5C0DB9A3-B786-4801-9745-FCF092FF435B}" type="pres">
      <dgm:prSet presAssocID="{01612BB6-9483-44E6-95E4-A1CB9ED2AC46}" presName="centerShape" presStyleLbl="node0" presStyleIdx="0" presStyleCnt="1" custScaleX="133611" custScaleY="133611" custLinFactNeighborY="3321"/>
      <dgm:spPr/>
      <dgm:t>
        <a:bodyPr/>
        <a:lstStyle/>
        <a:p>
          <a:endParaRPr kumimoji="1" lang="ja-JP" altLang="en-US"/>
        </a:p>
      </dgm:t>
    </dgm:pt>
    <dgm:pt modelId="{8660FC8A-DAA0-48CD-9105-15AA35B1AC1D}" type="pres">
      <dgm:prSet presAssocID="{6B6B07D5-A91D-4640-8823-FD6BB4B3B9D2}" presName="node" presStyleLbl="node1" presStyleIdx="0" presStyleCnt="4" custScaleX="174213" custScaleY="125429">
        <dgm:presLayoutVars>
          <dgm:bulletEnabled val="1"/>
        </dgm:presLayoutVars>
      </dgm:prSet>
      <dgm:spPr/>
      <dgm:t>
        <a:bodyPr/>
        <a:lstStyle/>
        <a:p>
          <a:endParaRPr kumimoji="1" lang="ja-JP" altLang="en-US"/>
        </a:p>
      </dgm:t>
    </dgm:pt>
    <dgm:pt modelId="{4C08CA54-F5B5-4F16-958A-74A47324ED0D}" type="pres">
      <dgm:prSet presAssocID="{6B6B07D5-A91D-4640-8823-FD6BB4B3B9D2}" presName="dummy" presStyleCnt="0"/>
      <dgm:spPr/>
    </dgm:pt>
    <dgm:pt modelId="{D984976A-6816-4897-A193-9C0614ED83A8}" type="pres">
      <dgm:prSet presAssocID="{57B4FB1C-A302-430C-A47F-D01F1CD2C647}" presName="sibTrans" presStyleLbl="sibTrans2D1" presStyleIdx="0" presStyleCnt="4"/>
      <dgm:spPr/>
      <dgm:t>
        <a:bodyPr/>
        <a:lstStyle/>
        <a:p>
          <a:endParaRPr kumimoji="1" lang="ja-JP" altLang="en-US"/>
        </a:p>
      </dgm:t>
    </dgm:pt>
    <dgm:pt modelId="{A21FC5EE-4793-4A3D-B6F9-DCD587844695}" type="pres">
      <dgm:prSet presAssocID="{A4532B41-3BA7-4670-9610-381FC98A2C6A}" presName="node" presStyleLbl="node1" presStyleIdx="1" presStyleCnt="4" custScaleX="167866" custScaleY="131680">
        <dgm:presLayoutVars>
          <dgm:bulletEnabled val="1"/>
        </dgm:presLayoutVars>
      </dgm:prSet>
      <dgm:spPr/>
      <dgm:t>
        <a:bodyPr/>
        <a:lstStyle/>
        <a:p>
          <a:endParaRPr kumimoji="1" lang="ja-JP" altLang="en-US"/>
        </a:p>
      </dgm:t>
    </dgm:pt>
    <dgm:pt modelId="{0EBE9B0B-B767-4CDC-9534-F4291EB760D0}" type="pres">
      <dgm:prSet presAssocID="{A4532B41-3BA7-4670-9610-381FC98A2C6A}" presName="dummy" presStyleCnt="0"/>
      <dgm:spPr/>
    </dgm:pt>
    <dgm:pt modelId="{9A521346-AF8E-46CE-BC7C-0F5553D822E5}" type="pres">
      <dgm:prSet presAssocID="{DBE7F690-71A3-4434-BFDD-E062E9377F48}" presName="sibTrans" presStyleLbl="sibTrans2D1" presStyleIdx="1" presStyleCnt="4"/>
      <dgm:spPr/>
      <dgm:t>
        <a:bodyPr/>
        <a:lstStyle/>
        <a:p>
          <a:endParaRPr kumimoji="1" lang="ja-JP" altLang="en-US"/>
        </a:p>
      </dgm:t>
    </dgm:pt>
    <dgm:pt modelId="{4239F7E2-A453-4910-8A7B-71B27DB9A10F}" type="pres">
      <dgm:prSet presAssocID="{BD2EC463-2ABC-4FF1-BE44-53685CFBEDBD}" presName="node" presStyleLbl="node1" presStyleIdx="2" presStyleCnt="4" custScaleX="166495" custScaleY="134484">
        <dgm:presLayoutVars>
          <dgm:bulletEnabled val="1"/>
        </dgm:presLayoutVars>
      </dgm:prSet>
      <dgm:spPr/>
      <dgm:t>
        <a:bodyPr/>
        <a:lstStyle/>
        <a:p>
          <a:endParaRPr kumimoji="1" lang="ja-JP" altLang="en-US"/>
        </a:p>
      </dgm:t>
    </dgm:pt>
    <dgm:pt modelId="{CCD8E090-4404-455E-8B19-57A0D95BF128}" type="pres">
      <dgm:prSet presAssocID="{BD2EC463-2ABC-4FF1-BE44-53685CFBEDBD}" presName="dummy" presStyleCnt="0"/>
      <dgm:spPr/>
    </dgm:pt>
    <dgm:pt modelId="{E1653D74-138C-451D-82E5-52D7DAA307B0}" type="pres">
      <dgm:prSet presAssocID="{DD5C7E6A-4CAC-4727-B02D-64C2AE9764AC}" presName="sibTrans" presStyleLbl="sibTrans2D1" presStyleIdx="2" presStyleCnt="4"/>
      <dgm:spPr/>
      <dgm:t>
        <a:bodyPr/>
        <a:lstStyle/>
        <a:p>
          <a:endParaRPr kumimoji="1" lang="ja-JP" altLang="en-US"/>
        </a:p>
      </dgm:t>
    </dgm:pt>
    <dgm:pt modelId="{A1EA0D84-C812-48D7-BE88-9494B2EA155F}" type="pres">
      <dgm:prSet presAssocID="{A4414BA2-C6CD-46C9-B84A-E1AD1D082EDC}" presName="node" presStyleLbl="node1" presStyleIdx="3" presStyleCnt="4" custScaleX="162208" custScaleY="125764" custRadScaleRad="104013" custRadScaleInc="-751">
        <dgm:presLayoutVars>
          <dgm:bulletEnabled val="1"/>
        </dgm:presLayoutVars>
      </dgm:prSet>
      <dgm:spPr/>
      <dgm:t>
        <a:bodyPr/>
        <a:lstStyle/>
        <a:p>
          <a:endParaRPr kumimoji="1" lang="ja-JP" altLang="en-US"/>
        </a:p>
      </dgm:t>
    </dgm:pt>
    <dgm:pt modelId="{1BDE471E-ED83-441B-9798-E6B197058874}" type="pres">
      <dgm:prSet presAssocID="{A4414BA2-C6CD-46C9-B84A-E1AD1D082EDC}" presName="dummy" presStyleCnt="0"/>
      <dgm:spPr/>
    </dgm:pt>
    <dgm:pt modelId="{D3B0CAAD-E073-44C8-B7F8-35DD51BF6273}" type="pres">
      <dgm:prSet presAssocID="{326A2CD5-E575-4408-9F69-4DC17351F708}" presName="sibTrans" presStyleLbl="sibTrans2D1" presStyleIdx="3" presStyleCnt="4"/>
      <dgm:spPr/>
      <dgm:t>
        <a:bodyPr/>
        <a:lstStyle/>
        <a:p>
          <a:endParaRPr kumimoji="1" lang="ja-JP" altLang="en-US"/>
        </a:p>
      </dgm:t>
    </dgm:pt>
  </dgm:ptLst>
  <dgm:cxnLst>
    <dgm:cxn modelId="{E29713D2-A089-46A7-9875-9D2C891D7554}" srcId="{01612BB6-9483-44E6-95E4-A1CB9ED2AC46}" destId="{6B6B07D5-A91D-4640-8823-FD6BB4B3B9D2}" srcOrd="0" destOrd="0" parTransId="{D0BBD0CA-004F-4454-8564-55348EF724A3}" sibTransId="{57B4FB1C-A302-430C-A47F-D01F1CD2C647}"/>
    <dgm:cxn modelId="{66A4ACAE-44D1-4B85-A799-B3D808E7CA40}" type="presOf" srcId="{326A2CD5-E575-4408-9F69-4DC17351F708}" destId="{D3B0CAAD-E073-44C8-B7F8-35DD51BF6273}" srcOrd="0" destOrd="0" presId="urn:microsoft.com/office/officeart/2005/8/layout/radial6"/>
    <dgm:cxn modelId="{0A56A072-2660-4FED-83D7-0DFF21757F18}" type="presOf" srcId="{DD5C7E6A-4CAC-4727-B02D-64C2AE9764AC}" destId="{E1653D74-138C-451D-82E5-52D7DAA307B0}" srcOrd="0" destOrd="0" presId="urn:microsoft.com/office/officeart/2005/8/layout/radial6"/>
    <dgm:cxn modelId="{A333FE20-C9A1-4CB7-B024-B074124A4EA4}" srcId="{01612BB6-9483-44E6-95E4-A1CB9ED2AC46}" destId="{BD2EC463-2ABC-4FF1-BE44-53685CFBEDBD}" srcOrd="2" destOrd="0" parTransId="{E88EA8E7-6D2E-4F6B-9551-32A69783699C}" sibTransId="{DD5C7E6A-4CAC-4727-B02D-64C2AE9764AC}"/>
    <dgm:cxn modelId="{5C96A9EC-61F7-410C-B9FF-D13C32708BF2}" srcId="{9A298760-2A75-4B14-B866-CB15130D0DA8}" destId="{01612BB6-9483-44E6-95E4-A1CB9ED2AC46}" srcOrd="0" destOrd="0" parTransId="{2867C7A0-BDD7-4106-B311-AB119BB85D67}" sibTransId="{3CC75A8E-C6F2-441B-9D08-B59BB64F7F9F}"/>
    <dgm:cxn modelId="{31A7D8B2-9DAB-4188-82B2-B5EB3F60795E}" srcId="{01612BB6-9483-44E6-95E4-A1CB9ED2AC46}" destId="{A4414BA2-C6CD-46C9-B84A-E1AD1D082EDC}" srcOrd="3" destOrd="0" parTransId="{8A4732F2-1C87-453B-90F8-1E934B74558C}" sibTransId="{326A2CD5-E575-4408-9F69-4DC17351F708}"/>
    <dgm:cxn modelId="{46455DEB-D8C9-4F1D-AD6E-834485D9555B}" type="presOf" srcId="{BD2EC463-2ABC-4FF1-BE44-53685CFBEDBD}" destId="{4239F7E2-A453-4910-8A7B-71B27DB9A10F}" srcOrd="0" destOrd="0" presId="urn:microsoft.com/office/officeart/2005/8/layout/radial6"/>
    <dgm:cxn modelId="{259CAF36-E959-4C00-85F9-F00937448F0B}" srcId="{01612BB6-9483-44E6-95E4-A1CB9ED2AC46}" destId="{A4532B41-3BA7-4670-9610-381FC98A2C6A}" srcOrd="1" destOrd="0" parTransId="{B78052EA-868E-4526-BEDE-B78BFE657E9E}" sibTransId="{DBE7F690-71A3-4434-BFDD-E062E9377F48}"/>
    <dgm:cxn modelId="{A8852B47-73A9-479D-9C67-7690DEA5D79F}" type="presOf" srcId="{01612BB6-9483-44E6-95E4-A1CB9ED2AC46}" destId="{5C0DB9A3-B786-4801-9745-FCF092FF435B}" srcOrd="0" destOrd="0" presId="urn:microsoft.com/office/officeart/2005/8/layout/radial6"/>
    <dgm:cxn modelId="{6E816EE7-BC88-4FF7-BE49-382F0E2D75ED}" type="presOf" srcId="{9A298760-2A75-4B14-B866-CB15130D0DA8}" destId="{D846F028-7BCD-4699-9C90-4E9B7EC8E135}" srcOrd="0" destOrd="0" presId="urn:microsoft.com/office/officeart/2005/8/layout/radial6"/>
    <dgm:cxn modelId="{C170570E-6E3C-47D0-AC3E-E4A746AF198B}" type="presOf" srcId="{DBE7F690-71A3-4434-BFDD-E062E9377F48}" destId="{9A521346-AF8E-46CE-BC7C-0F5553D822E5}" srcOrd="0" destOrd="0" presId="urn:microsoft.com/office/officeart/2005/8/layout/radial6"/>
    <dgm:cxn modelId="{67B8BD4A-81C2-499A-9C50-8389974FE32D}" type="presOf" srcId="{57B4FB1C-A302-430C-A47F-D01F1CD2C647}" destId="{D984976A-6816-4897-A193-9C0614ED83A8}" srcOrd="0" destOrd="0" presId="urn:microsoft.com/office/officeart/2005/8/layout/radial6"/>
    <dgm:cxn modelId="{B81781D7-4A96-4912-AA14-D21EBE7055C6}" type="presOf" srcId="{A4414BA2-C6CD-46C9-B84A-E1AD1D082EDC}" destId="{A1EA0D84-C812-48D7-BE88-9494B2EA155F}" srcOrd="0" destOrd="0" presId="urn:microsoft.com/office/officeart/2005/8/layout/radial6"/>
    <dgm:cxn modelId="{931E2055-381C-4432-AD56-AEDAB1A5DE52}" type="presOf" srcId="{6B6B07D5-A91D-4640-8823-FD6BB4B3B9D2}" destId="{8660FC8A-DAA0-48CD-9105-15AA35B1AC1D}" srcOrd="0" destOrd="0" presId="urn:microsoft.com/office/officeart/2005/8/layout/radial6"/>
    <dgm:cxn modelId="{CAA08275-E390-4DA1-90DD-6A79AE6DC2D6}" type="presOf" srcId="{A4532B41-3BA7-4670-9610-381FC98A2C6A}" destId="{A21FC5EE-4793-4A3D-B6F9-DCD587844695}" srcOrd="0" destOrd="0" presId="urn:microsoft.com/office/officeart/2005/8/layout/radial6"/>
    <dgm:cxn modelId="{454B269E-63A1-46EB-8E46-B551A80C2BAE}" type="presParOf" srcId="{D846F028-7BCD-4699-9C90-4E9B7EC8E135}" destId="{5C0DB9A3-B786-4801-9745-FCF092FF435B}" srcOrd="0" destOrd="0" presId="urn:microsoft.com/office/officeart/2005/8/layout/radial6"/>
    <dgm:cxn modelId="{4BC98713-ACB0-43AC-9141-EC2DD22477CE}" type="presParOf" srcId="{D846F028-7BCD-4699-9C90-4E9B7EC8E135}" destId="{8660FC8A-DAA0-48CD-9105-15AA35B1AC1D}" srcOrd="1" destOrd="0" presId="urn:microsoft.com/office/officeart/2005/8/layout/radial6"/>
    <dgm:cxn modelId="{238FECCF-2D01-4137-85DB-1F52C7785A0C}" type="presParOf" srcId="{D846F028-7BCD-4699-9C90-4E9B7EC8E135}" destId="{4C08CA54-F5B5-4F16-958A-74A47324ED0D}" srcOrd="2" destOrd="0" presId="urn:microsoft.com/office/officeart/2005/8/layout/radial6"/>
    <dgm:cxn modelId="{A8A6150F-54D0-4935-A30F-A6A715D0049D}" type="presParOf" srcId="{D846F028-7BCD-4699-9C90-4E9B7EC8E135}" destId="{D984976A-6816-4897-A193-9C0614ED83A8}" srcOrd="3" destOrd="0" presId="urn:microsoft.com/office/officeart/2005/8/layout/radial6"/>
    <dgm:cxn modelId="{B978EE0F-933A-48C3-8961-023688027228}" type="presParOf" srcId="{D846F028-7BCD-4699-9C90-4E9B7EC8E135}" destId="{A21FC5EE-4793-4A3D-B6F9-DCD587844695}" srcOrd="4" destOrd="0" presId="urn:microsoft.com/office/officeart/2005/8/layout/radial6"/>
    <dgm:cxn modelId="{28256CC4-BB77-448D-8C01-A1266A739989}" type="presParOf" srcId="{D846F028-7BCD-4699-9C90-4E9B7EC8E135}" destId="{0EBE9B0B-B767-4CDC-9534-F4291EB760D0}" srcOrd="5" destOrd="0" presId="urn:microsoft.com/office/officeart/2005/8/layout/radial6"/>
    <dgm:cxn modelId="{695A30FE-CA1E-4F46-B79F-61F92548C359}" type="presParOf" srcId="{D846F028-7BCD-4699-9C90-4E9B7EC8E135}" destId="{9A521346-AF8E-46CE-BC7C-0F5553D822E5}" srcOrd="6" destOrd="0" presId="urn:microsoft.com/office/officeart/2005/8/layout/radial6"/>
    <dgm:cxn modelId="{7FC6A091-C61F-4759-8717-B530C11C267C}" type="presParOf" srcId="{D846F028-7BCD-4699-9C90-4E9B7EC8E135}" destId="{4239F7E2-A453-4910-8A7B-71B27DB9A10F}" srcOrd="7" destOrd="0" presId="urn:microsoft.com/office/officeart/2005/8/layout/radial6"/>
    <dgm:cxn modelId="{E95D90A5-8668-4298-AD8D-E7B6D4683A52}" type="presParOf" srcId="{D846F028-7BCD-4699-9C90-4E9B7EC8E135}" destId="{CCD8E090-4404-455E-8B19-57A0D95BF128}" srcOrd="8" destOrd="0" presId="urn:microsoft.com/office/officeart/2005/8/layout/radial6"/>
    <dgm:cxn modelId="{D1F9B001-056D-40C1-9B22-6D3B50C35484}" type="presParOf" srcId="{D846F028-7BCD-4699-9C90-4E9B7EC8E135}" destId="{E1653D74-138C-451D-82E5-52D7DAA307B0}" srcOrd="9" destOrd="0" presId="urn:microsoft.com/office/officeart/2005/8/layout/radial6"/>
    <dgm:cxn modelId="{7EFC9842-D668-49AA-B40A-D895CCD716FF}" type="presParOf" srcId="{D846F028-7BCD-4699-9C90-4E9B7EC8E135}" destId="{A1EA0D84-C812-48D7-BE88-9494B2EA155F}" srcOrd="10" destOrd="0" presId="urn:microsoft.com/office/officeart/2005/8/layout/radial6"/>
    <dgm:cxn modelId="{A21F14AE-00CA-4C8F-98A0-05D53427D129}" type="presParOf" srcId="{D846F028-7BCD-4699-9C90-4E9B7EC8E135}" destId="{1BDE471E-ED83-441B-9798-E6B197058874}" srcOrd="11" destOrd="0" presId="urn:microsoft.com/office/officeart/2005/8/layout/radial6"/>
    <dgm:cxn modelId="{F5470183-9881-40E4-9E31-251C79CC20FA}" type="presParOf" srcId="{D846F028-7BCD-4699-9C90-4E9B7EC8E135}" destId="{D3B0CAAD-E073-44C8-B7F8-35DD51BF627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0A2B7E-CD82-4790-89F9-8097979B5F6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kumimoji="1" lang="ja-JP" altLang="en-US"/>
        </a:p>
      </dgm:t>
    </dgm:pt>
    <dgm:pt modelId="{EFC40A51-B0E6-4B7F-BD65-EF4CEF1AA4FB}">
      <dgm:prSet phldrT="[テキスト]"/>
      <dgm:spPr/>
      <dgm:t>
        <a:bodyPr/>
        <a:lstStyle/>
        <a:p>
          <a:r>
            <a:rPr kumimoji="1" lang="ja-JP" altLang="en-US" smtClean="0"/>
            <a:t>酒を</a:t>
          </a:r>
          <a:r>
            <a:rPr kumimoji="1" lang="ja-JP" altLang="en-US" dirty="0" smtClean="0"/>
            <a:t>利用した観光</a:t>
          </a:r>
          <a:endParaRPr kumimoji="1" lang="ja-JP" altLang="en-US" dirty="0"/>
        </a:p>
      </dgm:t>
    </dgm:pt>
    <dgm:pt modelId="{813B9EEE-024E-4BCC-A0CB-94F1EA2AD82D}" type="parTrans" cxnId="{D08EB444-40EA-4484-847A-CAEB83D6EDD7}">
      <dgm:prSet/>
      <dgm:spPr/>
      <dgm:t>
        <a:bodyPr/>
        <a:lstStyle/>
        <a:p>
          <a:endParaRPr kumimoji="1" lang="ja-JP" altLang="en-US"/>
        </a:p>
      </dgm:t>
    </dgm:pt>
    <dgm:pt modelId="{D4C866FB-890C-4778-9D7E-89D6BAF576E6}" type="sibTrans" cxnId="{D08EB444-40EA-4484-847A-CAEB83D6EDD7}">
      <dgm:prSet/>
      <dgm:spPr/>
      <dgm:t>
        <a:bodyPr/>
        <a:lstStyle/>
        <a:p>
          <a:endParaRPr kumimoji="1" lang="ja-JP" altLang="en-US"/>
        </a:p>
      </dgm:t>
    </dgm:pt>
    <dgm:pt modelId="{07EF0BF5-CB6A-47CB-B354-F18EEA73A841}">
      <dgm:prSet phldrT="[テキスト]"/>
      <dgm:spPr/>
      <dgm:t>
        <a:bodyPr/>
        <a:lstStyle/>
        <a:p>
          <a:r>
            <a:rPr kumimoji="1" lang="ja-JP" altLang="en-US" dirty="0" smtClean="0"/>
            <a:t>農作物の消費率アップ</a:t>
          </a:r>
          <a:endParaRPr kumimoji="1" lang="ja-JP" altLang="en-US" dirty="0"/>
        </a:p>
      </dgm:t>
    </dgm:pt>
    <dgm:pt modelId="{A333114C-A29A-4113-AAD7-D2E0EE9BD977}" type="parTrans" cxnId="{DEBEA129-6D7A-462B-B6A3-A65641078F48}">
      <dgm:prSet/>
      <dgm:spPr/>
      <dgm:t>
        <a:bodyPr/>
        <a:lstStyle/>
        <a:p>
          <a:endParaRPr kumimoji="1" lang="ja-JP" altLang="en-US"/>
        </a:p>
      </dgm:t>
    </dgm:pt>
    <dgm:pt modelId="{5698C5A7-D5EB-459F-847E-E60E5F35077F}" type="sibTrans" cxnId="{DEBEA129-6D7A-462B-B6A3-A65641078F48}">
      <dgm:prSet/>
      <dgm:spPr/>
      <dgm:t>
        <a:bodyPr/>
        <a:lstStyle/>
        <a:p>
          <a:endParaRPr kumimoji="1" lang="ja-JP" altLang="en-US"/>
        </a:p>
      </dgm:t>
    </dgm:pt>
    <dgm:pt modelId="{55C83716-9209-4590-B61E-B7BC256D444A}">
      <dgm:prSet phldrT="[テキスト]"/>
      <dgm:spPr/>
      <dgm:t>
        <a:bodyPr/>
        <a:lstStyle/>
        <a:p>
          <a:r>
            <a:rPr kumimoji="1" lang="ja-JP" altLang="en-US" dirty="0" smtClean="0"/>
            <a:t>おつまみ開発で食品業も活性化</a:t>
          </a:r>
          <a:endParaRPr kumimoji="1" lang="ja-JP" altLang="en-US" dirty="0"/>
        </a:p>
      </dgm:t>
    </dgm:pt>
    <dgm:pt modelId="{61B63F74-CEAB-4898-803C-0F4D31B37C08}" type="parTrans" cxnId="{5C79E5C0-16A5-4716-9EBB-2B73A06673A6}">
      <dgm:prSet/>
      <dgm:spPr/>
      <dgm:t>
        <a:bodyPr/>
        <a:lstStyle/>
        <a:p>
          <a:endParaRPr kumimoji="1" lang="ja-JP" altLang="en-US"/>
        </a:p>
      </dgm:t>
    </dgm:pt>
    <dgm:pt modelId="{C96F539D-5850-426A-BEB6-1CD7A8BF45E1}" type="sibTrans" cxnId="{5C79E5C0-16A5-4716-9EBB-2B73A06673A6}">
      <dgm:prSet/>
      <dgm:spPr/>
      <dgm:t>
        <a:bodyPr/>
        <a:lstStyle/>
        <a:p>
          <a:endParaRPr kumimoji="1" lang="ja-JP" altLang="en-US"/>
        </a:p>
      </dgm:t>
    </dgm:pt>
    <dgm:pt modelId="{6B391B72-7DD4-4A21-B9AB-23E8FAC1A3CC}" type="pres">
      <dgm:prSet presAssocID="{AE0A2B7E-CD82-4790-89F9-8097979B5F60}" presName="Name0" presStyleCnt="0">
        <dgm:presLayoutVars>
          <dgm:chMax val="7"/>
          <dgm:chPref val="7"/>
          <dgm:dir/>
        </dgm:presLayoutVars>
      </dgm:prSet>
      <dgm:spPr/>
      <dgm:t>
        <a:bodyPr/>
        <a:lstStyle/>
        <a:p>
          <a:endParaRPr kumimoji="1" lang="ja-JP" altLang="en-US"/>
        </a:p>
      </dgm:t>
    </dgm:pt>
    <dgm:pt modelId="{664FEE99-9C1B-49E4-AE83-5739536170AD}" type="pres">
      <dgm:prSet presAssocID="{AE0A2B7E-CD82-4790-89F9-8097979B5F60}" presName="Name1" presStyleCnt="0"/>
      <dgm:spPr/>
    </dgm:pt>
    <dgm:pt modelId="{E493EA31-57D5-4162-9BB3-03F3C3581309}" type="pres">
      <dgm:prSet presAssocID="{AE0A2B7E-CD82-4790-89F9-8097979B5F60}" presName="cycle" presStyleCnt="0"/>
      <dgm:spPr/>
    </dgm:pt>
    <dgm:pt modelId="{60AC20F9-4985-4F29-93E0-4AD6B7007F2A}" type="pres">
      <dgm:prSet presAssocID="{AE0A2B7E-CD82-4790-89F9-8097979B5F60}" presName="srcNode" presStyleLbl="node1" presStyleIdx="0" presStyleCnt="3"/>
      <dgm:spPr/>
    </dgm:pt>
    <dgm:pt modelId="{C06E47D2-4D6D-4C7A-89BC-7B02ED2AC8A3}" type="pres">
      <dgm:prSet presAssocID="{AE0A2B7E-CD82-4790-89F9-8097979B5F60}" presName="conn" presStyleLbl="parChTrans1D2" presStyleIdx="0" presStyleCnt="1"/>
      <dgm:spPr/>
      <dgm:t>
        <a:bodyPr/>
        <a:lstStyle/>
        <a:p>
          <a:endParaRPr kumimoji="1" lang="ja-JP" altLang="en-US"/>
        </a:p>
      </dgm:t>
    </dgm:pt>
    <dgm:pt modelId="{D0AFEB40-113A-44F8-8F6F-022302D181B3}" type="pres">
      <dgm:prSet presAssocID="{AE0A2B7E-CD82-4790-89F9-8097979B5F60}" presName="extraNode" presStyleLbl="node1" presStyleIdx="0" presStyleCnt="3"/>
      <dgm:spPr/>
    </dgm:pt>
    <dgm:pt modelId="{F4370FED-9D67-4DDE-B77C-51187CB26A45}" type="pres">
      <dgm:prSet presAssocID="{AE0A2B7E-CD82-4790-89F9-8097979B5F60}" presName="dstNode" presStyleLbl="node1" presStyleIdx="0" presStyleCnt="3"/>
      <dgm:spPr/>
    </dgm:pt>
    <dgm:pt modelId="{CAAB68E3-D9AE-4791-810E-86A01428796D}" type="pres">
      <dgm:prSet presAssocID="{EFC40A51-B0E6-4B7F-BD65-EF4CEF1AA4FB}" presName="text_1" presStyleLbl="node1" presStyleIdx="0" presStyleCnt="3" custLinFactY="115785" custLinFactNeighborX="749" custLinFactNeighborY="200000">
        <dgm:presLayoutVars>
          <dgm:bulletEnabled val="1"/>
        </dgm:presLayoutVars>
      </dgm:prSet>
      <dgm:spPr/>
      <dgm:t>
        <a:bodyPr/>
        <a:lstStyle/>
        <a:p>
          <a:endParaRPr kumimoji="1" lang="ja-JP" altLang="en-US"/>
        </a:p>
      </dgm:t>
    </dgm:pt>
    <dgm:pt modelId="{1211A345-0D86-41AC-88A7-638CB0B6B4DD}" type="pres">
      <dgm:prSet presAssocID="{EFC40A51-B0E6-4B7F-BD65-EF4CEF1AA4FB}" presName="accent_1" presStyleCnt="0"/>
      <dgm:spPr/>
    </dgm:pt>
    <dgm:pt modelId="{071292FF-B9BB-4747-8C29-E170227F71DA}" type="pres">
      <dgm:prSet presAssocID="{EFC40A51-B0E6-4B7F-BD65-EF4CEF1AA4FB}" presName="accentRepeatNode" presStyleLbl="solidFgAcc1" presStyleIdx="0" presStyleCnt="3" custLinFactY="100000" custLinFactNeighborX="6647" custLinFactNeighborY="152402"/>
      <dgm:spPr>
        <a:blipFill rotWithShape="0">
          <a:blip xmlns:r="http://schemas.openxmlformats.org/officeDocument/2006/relationships" r:embed="rId1"/>
          <a:stretch>
            <a:fillRect/>
          </a:stretch>
        </a:blipFill>
      </dgm:spPr>
    </dgm:pt>
    <dgm:pt modelId="{A491E518-0C1E-4A6D-B856-CFDDE96277F0}" type="pres">
      <dgm:prSet presAssocID="{07EF0BF5-CB6A-47CB-B354-F18EEA73A841}" presName="text_2" presStyleLbl="node1" presStyleIdx="1" presStyleCnt="3" custLinFactY="-52916" custLinFactNeighborX="-1856" custLinFactNeighborY="-100000">
        <dgm:presLayoutVars>
          <dgm:bulletEnabled val="1"/>
        </dgm:presLayoutVars>
      </dgm:prSet>
      <dgm:spPr/>
      <dgm:t>
        <a:bodyPr/>
        <a:lstStyle/>
        <a:p>
          <a:endParaRPr kumimoji="1" lang="ja-JP" altLang="en-US"/>
        </a:p>
      </dgm:t>
    </dgm:pt>
    <dgm:pt modelId="{53A48242-3649-469A-AD92-6BA2CDE3BED2}" type="pres">
      <dgm:prSet presAssocID="{07EF0BF5-CB6A-47CB-B354-F18EEA73A841}" presName="accent_2" presStyleCnt="0"/>
      <dgm:spPr/>
    </dgm:pt>
    <dgm:pt modelId="{85BC0D7D-2505-4FAA-BF4C-AA27A7C37EF7}" type="pres">
      <dgm:prSet presAssocID="{07EF0BF5-CB6A-47CB-B354-F18EEA73A841}" presName="accentRepeatNode" presStyleLbl="solidFgAcc1" presStyleIdx="1" presStyleCnt="3" custLinFactY="-20583" custLinFactNeighborX="-22433" custLinFactNeighborY="-100000"/>
      <dgm:spPr>
        <a:blipFill rotWithShape="0">
          <a:blip xmlns:r="http://schemas.openxmlformats.org/officeDocument/2006/relationships" r:embed="rId2"/>
          <a:stretch>
            <a:fillRect/>
          </a:stretch>
        </a:blipFill>
      </dgm:spPr>
    </dgm:pt>
    <dgm:pt modelId="{8886678A-2D3F-4B43-A926-6474FD163EA0}" type="pres">
      <dgm:prSet presAssocID="{55C83716-9209-4590-B61E-B7BC256D444A}" presName="text_3" presStyleLbl="node1" presStyleIdx="2" presStyleCnt="3" custScaleX="105991" custLinFactY="-38076" custLinFactNeighborX="4267" custLinFactNeighborY="-100000">
        <dgm:presLayoutVars>
          <dgm:bulletEnabled val="1"/>
        </dgm:presLayoutVars>
      </dgm:prSet>
      <dgm:spPr/>
      <dgm:t>
        <a:bodyPr/>
        <a:lstStyle/>
        <a:p>
          <a:endParaRPr kumimoji="1" lang="ja-JP" altLang="en-US"/>
        </a:p>
      </dgm:t>
    </dgm:pt>
    <dgm:pt modelId="{540D812C-C03D-4BE9-99D8-577748BFF2E8}" type="pres">
      <dgm:prSet presAssocID="{55C83716-9209-4590-B61E-B7BC256D444A}" presName="accent_3" presStyleCnt="0"/>
      <dgm:spPr/>
    </dgm:pt>
    <dgm:pt modelId="{C65D0A66-E869-40F3-B50D-D35596149D88}" type="pres">
      <dgm:prSet presAssocID="{55C83716-9209-4590-B61E-B7BC256D444A}" presName="accentRepeatNode" presStyleLbl="solidFgAcc1" presStyleIdx="2" presStyleCnt="3" custLinFactY="-10461" custLinFactNeighborX="1866" custLinFactNeighborY="-100000"/>
      <dgm:spPr>
        <a:blipFill rotWithShape="0">
          <a:blip xmlns:r="http://schemas.openxmlformats.org/officeDocument/2006/relationships" r:embed="rId3"/>
          <a:stretch>
            <a:fillRect/>
          </a:stretch>
        </a:blipFill>
      </dgm:spPr>
    </dgm:pt>
  </dgm:ptLst>
  <dgm:cxnLst>
    <dgm:cxn modelId="{134750B1-8DEB-47D5-B818-FAFD9AB400AD}" type="presOf" srcId="{55C83716-9209-4590-B61E-B7BC256D444A}" destId="{8886678A-2D3F-4B43-A926-6474FD163EA0}" srcOrd="0" destOrd="0" presId="urn:microsoft.com/office/officeart/2008/layout/VerticalCurvedList"/>
    <dgm:cxn modelId="{08D3E5D8-113D-4E10-B1D5-CA2695588915}" type="presOf" srcId="{D4C866FB-890C-4778-9D7E-89D6BAF576E6}" destId="{C06E47D2-4D6D-4C7A-89BC-7B02ED2AC8A3}" srcOrd="0" destOrd="0" presId="urn:microsoft.com/office/officeart/2008/layout/VerticalCurvedList"/>
    <dgm:cxn modelId="{95F44AAD-C0CA-406B-A93D-DC834D4CDFBB}" type="presOf" srcId="{AE0A2B7E-CD82-4790-89F9-8097979B5F60}" destId="{6B391B72-7DD4-4A21-B9AB-23E8FAC1A3CC}" srcOrd="0" destOrd="0" presId="urn:microsoft.com/office/officeart/2008/layout/VerticalCurvedList"/>
    <dgm:cxn modelId="{5B9CF7C1-5541-41D4-A8EB-EA7FE5371A57}" type="presOf" srcId="{EFC40A51-B0E6-4B7F-BD65-EF4CEF1AA4FB}" destId="{CAAB68E3-D9AE-4791-810E-86A01428796D}" srcOrd="0" destOrd="0" presId="urn:microsoft.com/office/officeart/2008/layout/VerticalCurvedList"/>
    <dgm:cxn modelId="{D63D9EB4-3C64-45D9-AA0B-A7A4DB85C589}" type="presOf" srcId="{07EF0BF5-CB6A-47CB-B354-F18EEA73A841}" destId="{A491E518-0C1E-4A6D-B856-CFDDE96277F0}" srcOrd="0" destOrd="0" presId="urn:microsoft.com/office/officeart/2008/layout/VerticalCurvedList"/>
    <dgm:cxn modelId="{D08EB444-40EA-4484-847A-CAEB83D6EDD7}" srcId="{AE0A2B7E-CD82-4790-89F9-8097979B5F60}" destId="{EFC40A51-B0E6-4B7F-BD65-EF4CEF1AA4FB}" srcOrd="0" destOrd="0" parTransId="{813B9EEE-024E-4BCC-A0CB-94F1EA2AD82D}" sibTransId="{D4C866FB-890C-4778-9D7E-89D6BAF576E6}"/>
    <dgm:cxn modelId="{DEBEA129-6D7A-462B-B6A3-A65641078F48}" srcId="{AE0A2B7E-CD82-4790-89F9-8097979B5F60}" destId="{07EF0BF5-CB6A-47CB-B354-F18EEA73A841}" srcOrd="1" destOrd="0" parTransId="{A333114C-A29A-4113-AAD7-D2E0EE9BD977}" sibTransId="{5698C5A7-D5EB-459F-847E-E60E5F35077F}"/>
    <dgm:cxn modelId="{5C79E5C0-16A5-4716-9EBB-2B73A06673A6}" srcId="{AE0A2B7E-CD82-4790-89F9-8097979B5F60}" destId="{55C83716-9209-4590-B61E-B7BC256D444A}" srcOrd="2" destOrd="0" parTransId="{61B63F74-CEAB-4898-803C-0F4D31B37C08}" sibTransId="{C96F539D-5850-426A-BEB6-1CD7A8BF45E1}"/>
    <dgm:cxn modelId="{AA82F12A-94AC-4350-80AD-C36B89D41C3E}" type="presParOf" srcId="{6B391B72-7DD4-4A21-B9AB-23E8FAC1A3CC}" destId="{664FEE99-9C1B-49E4-AE83-5739536170AD}" srcOrd="0" destOrd="0" presId="urn:microsoft.com/office/officeart/2008/layout/VerticalCurvedList"/>
    <dgm:cxn modelId="{69ABD964-01B3-4DE7-8EB0-22DB1C095C1C}" type="presParOf" srcId="{664FEE99-9C1B-49E4-AE83-5739536170AD}" destId="{E493EA31-57D5-4162-9BB3-03F3C3581309}" srcOrd="0" destOrd="0" presId="urn:microsoft.com/office/officeart/2008/layout/VerticalCurvedList"/>
    <dgm:cxn modelId="{FD0944D5-A44B-4D30-ACFB-FCC896C2670C}" type="presParOf" srcId="{E493EA31-57D5-4162-9BB3-03F3C3581309}" destId="{60AC20F9-4985-4F29-93E0-4AD6B7007F2A}" srcOrd="0" destOrd="0" presId="urn:microsoft.com/office/officeart/2008/layout/VerticalCurvedList"/>
    <dgm:cxn modelId="{C32FD54F-AFFC-4356-8EA1-8882AD7EEF85}" type="presParOf" srcId="{E493EA31-57D5-4162-9BB3-03F3C3581309}" destId="{C06E47D2-4D6D-4C7A-89BC-7B02ED2AC8A3}" srcOrd="1" destOrd="0" presId="urn:microsoft.com/office/officeart/2008/layout/VerticalCurvedList"/>
    <dgm:cxn modelId="{0B936441-C609-46ED-B125-815D45D308AC}" type="presParOf" srcId="{E493EA31-57D5-4162-9BB3-03F3C3581309}" destId="{D0AFEB40-113A-44F8-8F6F-022302D181B3}" srcOrd="2" destOrd="0" presId="urn:microsoft.com/office/officeart/2008/layout/VerticalCurvedList"/>
    <dgm:cxn modelId="{F369EF56-FF02-4D32-B0F1-3BE3265F3CC3}" type="presParOf" srcId="{E493EA31-57D5-4162-9BB3-03F3C3581309}" destId="{F4370FED-9D67-4DDE-B77C-51187CB26A45}" srcOrd="3" destOrd="0" presId="urn:microsoft.com/office/officeart/2008/layout/VerticalCurvedList"/>
    <dgm:cxn modelId="{4B7E52AD-C062-4714-AD59-38678618002E}" type="presParOf" srcId="{664FEE99-9C1B-49E4-AE83-5739536170AD}" destId="{CAAB68E3-D9AE-4791-810E-86A01428796D}" srcOrd="1" destOrd="0" presId="urn:microsoft.com/office/officeart/2008/layout/VerticalCurvedList"/>
    <dgm:cxn modelId="{43F78ECA-3F26-46A6-965A-C17E69F0523C}" type="presParOf" srcId="{664FEE99-9C1B-49E4-AE83-5739536170AD}" destId="{1211A345-0D86-41AC-88A7-638CB0B6B4DD}" srcOrd="2" destOrd="0" presId="urn:microsoft.com/office/officeart/2008/layout/VerticalCurvedList"/>
    <dgm:cxn modelId="{D73236D7-F223-4EAC-8E61-CBFE839C9204}" type="presParOf" srcId="{1211A345-0D86-41AC-88A7-638CB0B6B4DD}" destId="{071292FF-B9BB-4747-8C29-E170227F71DA}" srcOrd="0" destOrd="0" presId="urn:microsoft.com/office/officeart/2008/layout/VerticalCurvedList"/>
    <dgm:cxn modelId="{24B25C75-7A78-4745-B649-140C3206A2E8}" type="presParOf" srcId="{664FEE99-9C1B-49E4-AE83-5739536170AD}" destId="{A491E518-0C1E-4A6D-B856-CFDDE96277F0}" srcOrd="3" destOrd="0" presId="urn:microsoft.com/office/officeart/2008/layout/VerticalCurvedList"/>
    <dgm:cxn modelId="{4F208F1C-0879-43F4-83BB-D29AF9D992DF}" type="presParOf" srcId="{664FEE99-9C1B-49E4-AE83-5739536170AD}" destId="{53A48242-3649-469A-AD92-6BA2CDE3BED2}" srcOrd="4" destOrd="0" presId="urn:microsoft.com/office/officeart/2008/layout/VerticalCurvedList"/>
    <dgm:cxn modelId="{40CA34C2-3C8E-4C0F-A802-82B7FAB0B12F}" type="presParOf" srcId="{53A48242-3649-469A-AD92-6BA2CDE3BED2}" destId="{85BC0D7D-2505-4FAA-BF4C-AA27A7C37EF7}" srcOrd="0" destOrd="0" presId="urn:microsoft.com/office/officeart/2008/layout/VerticalCurvedList"/>
    <dgm:cxn modelId="{A331F5FE-B637-4107-997D-E17902558731}" type="presParOf" srcId="{664FEE99-9C1B-49E4-AE83-5739536170AD}" destId="{8886678A-2D3F-4B43-A926-6474FD163EA0}" srcOrd="5" destOrd="0" presId="urn:microsoft.com/office/officeart/2008/layout/VerticalCurvedList"/>
    <dgm:cxn modelId="{681CF729-8B01-44EC-B7C4-F81029744FD7}" type="presParOf" srcId="{664FEE99-9C1B-49E4-AE83-5739536170AD}" destId="{540D812C-C03D-4BE9-99D8-577748BFF2E8}" srcOrd="6" destOrd="0" presId="urn:microsoft.com/office/officeart/2008/layout/VerticalCurvedList"/>
    <dgm:cxn modelId="{B4A4BBD7-35DC-43EC-9336-CDD382247552}" type="presParOf" srcId="{540D812C-C03D-4BE9-99D8-577748BFF2E8}" destId="{C65D0A66-E869-40F3-B50D-D35596149D8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7A0481-DDE1-44BB-A005-E3F740B49D0B}" type="doc">
      <dgm:prSet loTypeId="urn:microsoft.com/office/officeart/2005/8/layout/funnel1" loCatId="relationship" qsTypeId="urn:microsoft.com/office/officeart/2005/8/quickstyle/simple2" qsCatId="simple" csTypeId="urn:microsoft.com/office/officeart/2005/8/colors/colorful1" csCatId="colorful" phldr="1"/>
      <dgm:spPr/>
      <dgm:t>
        <a:bodyPr/>
        <a:lstStyle/>
        <a:p>
          <a:endParaRPr kumimoji="1" lang="ja-JP" altLang="en-US"/>
        </a:p>
      </dgm:t>
    </dgm:pt>
    <dgm:pt modelId="{7FAB5E5F-C585-409A-99B0-9493B2C25485}">
      <dgm:prSet phldrT="[テキスト]"/>
      <dgm:spPr/>
      <dgm:t>
        <a:bodyPr/>
        <a:lstStyle/>
        <a:p>
          <a:r>
            <a:rPr kumimoji="1" lang="ja-JP" altLang="en-US" dirty="0" smtClean="0"/>
            <a:t>アニメ</a:t>
          </a:r>
          <a:endParaRPr kumimoji="1" lang="ja-JP" altLang="en-US" dirty="0"/>
        </a:p>
      </dgm:t>
    </dgm:pt>
    <dgm:pt modelId="{30E9E799-C627-490F-A6E7-A0DBB8B9789B}" type="parTrans" cxnId="{494EC42A-DFA5-482C-A0A0-214D29822139}">
      <dgm:prSet/>
      <dgm:spPr/>
      <dgm:t>
        <a:bodyPr/>
        <a:lstStyle/>
        <a:p>
          <a:endParaRPr kumimoji="1" lang="ja-JP" altLang="en-US"/>
        </a:p>
      </dgm:t>
    </dgm:pt>
    <dgm:pt modelId="{08C366BE-7ECB-41A2-9A18-2A8DEB0B0F97}" type="sibTrans" cxnId="{494EC42A-DFA5-482C-A0A0-214D29822139}">
      <dgm:prSet/>
      <dgm:spPr/>
      <dgm:t>
        <a:bodyPr/>
        <a:lstStyle/>
        <a:p>
          <a:endParaRPr kumimoji="1" lang="ja-JP" altLang="en-US"/>
        </a:p>
      </dgm:t>
    </dgm:pt>
    <dgm:pt modelId="{FBEB9CAA-382E-4373-B584-9516C5D74127}">
      <dgm:prSet phldrT="[テキスト]"/>
      <dgm:spPr/>
      <dgm:t>
        <a:bodyPr/>
        <a:lstStyle/>
        <a:p>
          <a:r>
            <a:rPr kumimoji="1" lang="ja-JP" altLang="en-US" dirty="0" smtClean="0"/>
            <a:t>真田幸村</a:t>
          </a:r>
          <a:endParaRPr kumimoji="1" lang="ja-JP" altLang="en-US" dirty="0"/>
        </a:p>
      </dgm:t>
    </dgm:pt>
    <dgm:pt modelId="{E5EFE8EA-2D33-4D9E-8D46-14F7D7DFC62E}" type="parTrans" cxnId="{4ED6E264-22BA-4423-B9C6-0CC49B0479C5}">
      <dgm:prSet/>
      <dgm:spPr/>
      <dgm:t>
        <a:bodyPr/>
        <a:lstStyle/>
        <a:p>
          <a:endParaRPr kumimoji="1" lang="ja-JP" altLang="en-US"/>
        </a:p>
      </dgm:t>
    </dgm:pt>
    <dgm:pt modelId="{4E986482-DECC-4E13-A058-F92EDA6E2B79}" type="sibTrans" cxnId="{4ED6E264-22BA-4423-B9C6-0CC49B0479C5}">
      <dgm:prSet/>
      <dgm:spPr/>
      <dgm:t>
        <a:bodyPr/>
        <a:lstStyle/>
        <a:p>
          <a:endParaRPr kumimoji="1" lang="ja-JP" altLang="en-US"/>
        </a:p>
      </dgm:t>
    </dgm:pt>
    <dgm:pt modelId="{8B1157F1-9613-43D5-9F47-FD16523D047C}">
      <dgm:prSet phldrT="[テキスト]"/>
      <dgm:spPr/>
      <dgm:t>
        <a:bodyPr/>
        <a:lstStyle/>
        <a:p>
          <a:r>
            <a:rPr kumimoji="1" lang="ja-JP" altLang="en-US" dirty="0" smtClean="0"/>
            <a:t>映画</a:t>
          </a:r>
          <a:endParaRPr kumimoji="1" lang="ja-JP" altLang="en-US" dirty="0"/>
        </a:p>
      </dgm:t>
    </dgm:pt>
    <dgm:pt modelId="{EFDD8E6E-1770-4685-B4FC-C0E0F5C624F9}" type="parTrans" cxnId="{9245BF8B-C6FB-49B6-B2C9-6C2A7C080A82}">
      <dgm:prSet/>
      <dgm:spPr/>
      <dgm:t>
        <a:bodyPr/>
        <a:lstStyle/>
        <a:p>
          <a:endParaRPr kumimoji="1" lang="ja-JP" altLang="en-US"/>
        </a:p>
      </dgm:t>
    </dgm:pt>
    <dgm:pt modelId="{D3F0900E-2323-47E7-B971-ACF4D6671EB4}" type="sibTrans" cxnId="{9245BF8B-C6FB-49B6-B2C9-6C2A7C080A82}">
      <dgm:prSet/>
      <dgm:spPr/>
      <dgm:t>
        <a:bodyPr/>
        <a:lstStyle/>
        <a:p>
          <a:endParaRPr kumimoji="1" lang="ja-JP" altLang="en-US"/>
        </a:p>
      </dgm:t>
    </dgm:pt>
    <dgm:pt modelId="{DC66A0F1-848A-480D-AED7-E2CDB7493828}">
      <dgm:prSet phldrT="[テキスト]" custT="1"/>
      <dgm:spPr/>
      <dgm:t>
        <a:bodyPr/>
        <a:lstStyle/>
        <a:p>
          <a:r>
            <a:rPr kumimoji="1" lang="ja-JP" altLang="en-US" sz="6600" b="1" i="1" dirty="0" smtClean="0">
              <a:solidFill>
                <a:schemeClr val="accent1"/>
              </a:solidFill>
              <a:effectLst>
                <a:outerShdw blurRad="38100" dist="38100" dir="2700000" algn="tl">
                  <a:srgbClr val="000000">
                    <a:alpha val="43137"/>
                  </a:srgbClr>
                </a:outerShdw>
              </a:effectLst>
            </a:rPr>
            <a:t>流行</a:t>
          </a:r>
          <a:endParaRPr kumimoji="1" lang="ja-JP" altLang="en-US" sz="6600" b="1" i="1" dirty="0">
            <a:solidFill>
              <a:schemeClr val="accent1"/>
            </a:solidFill>
            <a:effectLst>
              <a:outerShdw blurRad="38100" dist="38100" dir="2700000" algn="tl">
                <a:srgbClr val="000000">
                  <a:alpha val="43137"/>
                </a:srgbClr>
              </a:outerShdw>
            </a:effectLst>
          </a:endParaRPr>
        </a:p>
      </dgm:t>
    </dgm:pt>
    <dgm:pt modelId="{DF0665EF-6668-4B39-B464-11C60EAA42AE}" type="parTrans" cxnId="{23978D87-2BC8-4E59-9F2D-1B83DCA6BAB9}">
      <dgm:prSet/>
      <dgm:spPr/>
      <dgm:t>
        <a:bodyPr/>
        <a:lstStyle/>
        <a:p>
          <a:endParaRPr kumimoji="1" lang="ja-JP" altLang="en-US"/>
        </a:p>
      </dgm:t>
    </dgm:pt>
    <dgm:pt modelId="{8DA569AD-DA6C-4FF7-BC3A-EABE98B1E680}" type="sibTrans" cxnId="{23978D87-2BC8-4E59-9F2D-1B83DCA6BAB9}">
      <dgm:prSet/>
      <dgm:spPr/>
      <dgm:t>
        <a:bodyPr/>
        <a:lstStyle/>
        <a:p>
          <a:endParaRPr kumimoji="1" lang="ja-JP" altLang="en-US"/>
        </a:p>
      </dgm:t>
    </dgm:pt>
    <dgm:pt modelId="{BA2682BD-A215-4781-8F85-FD6D1C1A27B0}" type="pres">
      <dgm:prSet presAssocID="{057A0481-DDE1-44BB-A005-E3F740B49D0B}" presName="Name0" presStyleCnt="0">
        <dgm:presLayoutVars>
          <dgm:chMax val="4"/>
          <dgm:resizeHandles val="exact"/>
        </dgm:presLayoutVars>
      </dgm:prSet>
      <dgm:spPr/>
      <dgm:t>
        <a:bodyPr/>
        <a:lstStyle/>
        <a:p>
          <a:endParaRPr kumimoji="1" lang="ja-JP" altLang="en-US"/>
        </a:p>
      </dgm:t>
    </dgm:pt>
    <dgm:pt modelId="{9C521A35-C8E1-4B83-B88E-C8F31483237D}" type="pres">
      <dgm:prSet presAssocID="{057A0481-DDE1-44BB-A005-E3F740B49D0B}" presName="ellipse" presStyleLbl="trBgShp" presStyleIdx="0" presStyleCnt="1"/>
      <dgm:spPr/>
    </dgm:pt>
    <dgm:pt modelId="{D771ACD7-5249-4B6E-A248-5579A3A590B4}" type="pres">
      <dgm:prSet presAssocID="{057A0481-DDE1-44BB-A005-E3F740B49D0B}" presName="arrow1" presStyleLbl="fgShp" presStyleIdx="0" presStyleCnt="1"/>
      <dgm:spPr/>
      <dgm:t>
        <a:bodyPr/>
        <a:lstStyle/>
        <a:p>
          <a:endParaRPr kumimoji="1" lang="ja-JP" altLang="en-US"/>
        </a:p>
      </dgm:t>
    </dgm:pt>
    <dgm:pt modelId="{EAA94FCB-F8CE-4BC5-B6F8-08AE0AE9A602}" type="pres">
      <dgm:prSet presAssocID="{057A0481-DDE1-44BB-A005-E3F740B49D0B}" presName="rectangle" presStyleLbl="revTx" presStyleIdx="0" presStyleCnt="1" custLinFactNeighborX="-2839" custLinFactNeighborY="56482">
        <dgm:presLayoutVars>
          <dgm:bulletEnabled val="1"/>
        </dgm:presLayoutVars>
      </dgm:prSet>
      <dgm:spPr/>
      <dgm:t>
        <a:bodyPr/>
        <a:lstStyle/>
        <a:p>
          <a:endParaRPr kumimoji="1" lang="ja-JP" altLang="en-US"/>
        </a:p>
      </dgm:t>
    </dgm:pt>
    <dgm:pt modelId="{9C4BFF27-6837-42F6-9443-DC95732CF08D}" type="pres">
      <dgm:prSet presAssocID="{FBEB9CAA-382E-4373-B584-9516C5D74127}" presName="item1" presStyleLbl="node1" presStyleIdx="0" presStyleCnt="3">
        <dgm:presLayoutVars>
          <dgm:bulletEnabled val="1"/>
        </dgm:presLayoutVars>
      </dgm:prSet>
      <dgm:spPr/>
      <dgm:t>
        <a:bodyPr/>
        <a:lstStyle/>
        <a:p>
          <a:endParaRPr kumimoji="1" lang="ja-JP" altLang="en-US"/>
        </a:p>
      </dgm:t>
    </dgm:pt>
    <dgm:pt modelId="{D7CEF897-CA04-4B02-ACAD-1F5911A89B8C}" type="pres">
      <dgm:prSet presAssocID="{8B1157F1-9613-43D5-9F47-FD16523D047C}" presName="item2" presStyleLbl="node1" presStyleIdx="1" presStyleCnt="3">
        <dgm:presLayoutVars>
          <dgm:bulletEnabled val="1"/>
        </dgm:presLayoutVars>
      </dgm:prSet>
      <dgm:spPr/>
      <dgm:t>
        <a:bodyPr/>
        <a:lstStyle/>
        <a:p>
          <a:endParaRPr kumimoji="1" lang="ja-JP" altLang="en-US"/>
        </a:p>
      </dgm:t>
    </dgm:pt>
    <dgm:pt modelId="{01ADFE1F-155F-483C-B73E-76438FC1D72A}" type="pres">
      <dgm:prSet presAssocID="{DC66A0F1-848A-480D-AED7-E2CDB7493828}" presName="item3" presStyleLbl="node1" presStyleIdx="2" presStyleCnt="3">
        <dgm:presLayoutVars>
          <dgm:bulletEnabled val="1"/>
        </dgm:presLayoutVars>
      </dgm:prSet>
      <dgm:spPr/>
      <dgm:t>
        <a:bodyPr/>
        <a:lstStyle/>
        <a:p>
          <a:endParaRPr kumimoji="1" lang="ja-JP" altLang="en-US"/>
        </a:p>
      </dgm:t>
    </dgm:pt>
    <dgm:pt modelId="{40B04A1D-D9C1-4ED6-830E-8EA53FBE12E5}" type="pres">
      <dgm:prSet presAssocID="{057A0481-DDE1-44BB-A005-E3F740B49D0B}" presName="funnel" presStyleLbl="trAlignAcc1" presStyleIdx="0" presStyleCnt="1"/>
      <dgm:spPr/>
    </dgm:pt>
  </dgm:ptLst>
  <dgm:cxnLst>
    <dgm:cxn modelId="{23978D87-2BC8-4E59-9F2D-1B83DCA6BAB9}" srcId="{057A0481-DDE1-44BB-A005-E3F740B49D0B}" destId="{DC66A0F1-848A-480D-AED7-E2CDB7493828}" srcOrd="3" destOrd="0" parTransId="{DF0665EF-6668-4B39-B464-11C60EAA42AE}" sibTransId="{8DA569AD-DA6C-4FF7-BC3A-EABE98B1E680}"/>
    <dgm:cxn modelId="{4ED6E264-22BA-4423-B9C6-0CC49B0479C5}" srcId="{057A0481-DDE1-44BB-A005-E3F740B49D0B}" destId="{FBEB9CAA-382E-4373-B584-9516C5D74127}" srcOrd="1" destOrd="0" parTransId="{E5EFE8EA-2D33-4D9E-8D46-14F7D7DFC62E}" sibTransId="{4E986482-DECC-4E13-A058-F92EDA6E2B79}"/>
    <dgm:cxn modelId="{7BAB9CC5-F0BB-4CB9-87F6-B50A0FCF67FA}" type="presOf" srcId="{057A0481-DDE1-44BB-A005-E3F740B49D0B}" destId="{BA2682BD-A215-4781-8F85-FD6D1C1A27B0}" srcOrd="0" destOrd="0" presId="urn:microsoft.com/office/officeart/2005/8/layout/funnel1"/>
    <dgm:cxn modelId="{81C0D20C-BFC6-4801-B8C1-1A5773449CCF}" type="presOf" srcId="{DC66A0F1-848A-480D-AED7-E2CDB7493828}" destId="{EAA94FCB-F8CE-4BC5-B6F8-08AE0AE9A602}" srcOrd="0" destOrd="0" presId="urn:microsoft.com/office/officeart/2005/8/layout/funnel1"/>
    <dgm:cxn modelId="{010EFBAC-BBC0-430D-90CB-D0E94AAA8B5D}" type="presOf" srcId="{8B1157F1-9613-43D5-9F47-FD16523D047C}" destId="{9C4BFF27-6837-42F6-9443-DC95732CF08D}" srcOrd="0" destOrd="0" presId="urn:microsoft.com/office/officeart/2005/8/layout/funnel1"/>
    <dgm:cxn modelId="{494EC42A-DFA5-482C-A0A0-214D29822139}" srcId="{057A0481-DDE1-44BB-A005-E3F740B49D0B}" destId="{7FAB5E5F-C585-409A-99B0-9493B2C25485}" srcOrd="0" destOrd="0" parTransId="{30E9E799-C627-490F-A6E7-A0DBB8B9789B}" sibTransId="{08C366BE-7ECB-41A2-9A18-2A8DEB0B0F97}"/>
    <dgm:cxn modelId="{9245BF8B-C6FB-49B6-B2C9-6C2A7C080A82}" srcId="{057A0481-DDE1-44BB-A005-E3F740B49D0B}" destId="{8B1157F1-9613-43D5-9F47-FD16523D047C}" srcOrd="2" destOrd="0" parTransId="{EFDD8E6E-1770-4685-B4FC-C0E0F5C624F9}" sibTransId="{D3F0900E-2323-47E7-B971-ACF4D6671EB4}"/>
    <dgm:cxn modelId="{3A72D577-B3E6-4B1D-AB0C-7CC482904493}" type="presOf" srcId="{7FAB5E5F-C585-409A-99B0-9493B2C25485}" destId="{01ADFE1F-155F-483C-B73E-76438FC1D72A}" srcOrd="0" destOrd="0" presId="urn:microsoft.com/office/officeart/2005/8/layout/funnel1"/>
    <dgm:cxn modelId="{B567E820-035E-4BFB-9681-16BF374A2B2B}" type="presOf" srcId="{FBEB9CAA-382E-4373-B584-9516C5D74127}" destId="{D7CEF897-CA04-4B02-ACAD-1F5911A89B8C}" srcOrd="0" destOrd="0" presId="urn:microsoft.com/office/officeart/2005/8/layout/funnel1"/>
    <dgm:cxn modelId="{D6878320-B01E-47DD-B282-D9A59332E7ED}" type="presParOf" srcId="{BA2682BD-A215-4781-8F85-FD6D1C1A27B0}" destId="{9C521A35-C8E1-4B83-B88E-C8F31483237D}" srcOrd="0" destOrd="0" presId="urn:microsoft.com/office/officeart/2005/8/layout/funnel1"/>
    <dgm:cxn modelId="{645EA9B6-2023-4F23-A735-7DC68D616884}" type="presParOf" srcId="{BA2682BD-A215-4781-8F85-FD6D1C1A27B0}" destId="{D771ACD7-5249-4B6E-A248-5579A3A590B4}" srcOrd="1" destOrd="0" presId="urn:microsoft.com/office/officeart/2005/8/layout/funnel1"/>
    <dgm:cxn modelId="{204A84D4-CA34-4429-82A7-686C3776CAF5}" type="presParOf" srcId="{BA2682BD-A215-4781-8F85-FD6D1C1A27B0}" destId="{EAA94FCB-F8CE-4BC5-B6F8-08AE0AE9A602}" srcOrd="2" destOrd="0" presId="urn:microsoft.com/office/officeart/2005/8/layout/funnel1"/>
    <dgm:cxn modelId="{DF7F5A93-E5A1-4E50-BFE8-E076F15F4A3B}" type="presParOf" srcId="{BA2682BD-A215-4781-8F85-FD6D1C1A27B0}" destId="{9C4BFF27-6837-42F6-9443-DC95732CF08D}" srcOrd="3" destOrd="0" presId="urn:microsoft.com/office/officeart/2005/8/layout/funnel1"/>
    <dgm:cxn modelId="{E4821D7E-5AEF-42BF-A542-FA9211F39467}" type="presParOf" srcId="{BA2682BD-A215-4781-8F85-FD6D1C1A27B0}" destId="{D7CEF897-CA04-4B02-ACAD-1F5911A89B8C}" srcOrd="4" destOrd="0" presId="urn:microsoft.com/office/officeart/2005/8/layout/funnel1"/>
    <dgm:cxn modelId="{03C135A0-22E8-4B2F-A475-9B4D3E966AAD}" type="presParOf" srcId="{BA2682BD-A215-4781-8F85-FD6D1C1A27B0}" destId="{01ADFE1F-155F-483C-B73E-76438FC1D72A}" srcOrd="5" destOrd="0" presId="urn:microsoft.com/office/officeart/2005/8/layout/funnel1"/>
    <dgm:cxn modelId="{C9ACF01D-47B4-4489-9372-F963574F685F}" type="presParOf" srcId="{BA2682BD-A215-4781-8F85-FD6D1C1A27B0}" destId="{40B04A1D-D9C1-4ED6-830E-8EA53FBE12E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E62350-0A76-4427-BA5E-F0F58BBBD1C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kumimoji="1" lang="ja-JP" altLang="en-US"/>
        </a:p>
      </dgm:t>
    </dgm:pt>
    <dgm:pt modelId="{A809236B-F7B6-4575-88FC-5778E7225359}">
      <dgm:prSet phldrT="[テキスト]" custT="1"/>
      <dgm:spPr/>
      <dgm:t>
        <a:bodyPr/>
        <a:lstStyle/>
        <a:p>
          <a:r>
            <a:rPr kumimoji="1" lang="ja-JP" altLang="en-US" sz="3600" dirty="0" smtClean="0"/>
            <a:t>全国的に有名</a:t>
          </a:r>
          <a:endParaRPr kumimoji="1" lang="ja-JP" altLang="en-US" sz="3600" dirty="0"/>
        </a:p>
      </dgm:t>
    </dgm:pt>
    <dgm:pt modelId="{9BCA2CDB-8A51-4D45-AA6F-368C4292116D}" type="parTrans" cxnId="{A6874EA2-D17E-49C8-B280-3161665A0AF6}">
      <dgm:prSet/>
      <dgm:spPr/>
      <dgm:t>
        <a:bodyPr/>
        <a:lstStyle/>
        <a:p>
          <a:endParaRPr kumimoji="1" lang="ja-JP" altLang="en-US"/>
        </a:p>
      </dgm:t>
    </dgm:pt>
    <dgm:pt modelId="{366C7000-289C-41EC-8EAB-4EEB173D3518}" type="sibTrans" cxnId="{A6874EA2-D17E-49C8-B280-3161665A0AF6}">
      <dgm:prSet/>
      <dgm:spPr/>
      <dgm:t>
        <a:bodyPr/>
        <a:lstStyle/>
        <a:p>
          <a:endParaRPr kumimoji="1" lang="ja-JP" altLang="en-US"/>
        </a:p>
      </dgm:t>
    </dgm:pt>
    <dgm:pt modelId="{1D6459A9-7858-4B00-8E6A-D245957E17FC}">
      <dgm:prSet phldrT="[テキスト]" custT="1"/>
      <dgm:spPr/>
      <dgm:t>
        <a:bodyPr/>
        <a:lstStyle/>
        <a:p>
          <a:r>
            <a:rPr kumimoji="1" lang="ja-JP" altLang="en-US" sz="3200" dirty="0" smtClean="0"/>
            <a:t>他の温泉街に勝る</a:t>
          </a:r>
          <a:endParaRPr kumimoji="1" lang="en-US" altLang="ja-JP" sz="3200" dirty="0" smtClean="0"/>
        </a:p>
        <a:p>
          <a:r>
            <a:rPr kumimoji="1" lang="ja-JP" altLang="en-US" sz="3200" dirty="0" smtClean="0"/>
            <a:t>話題性・魅力がない</a:t>
          </a:r>
          <a:endParaRPr kumimoji="1" lang="ja-JP" altLang="en-US" sz="3200" dirty="0"/>
        </a:p>
      </dgm:t>
    </dgm:pt>
    <dgm:pt modelId="{5657EE4D-6000-470A-AB13-47143068C8BD}" type="parTrans" cxnId="{094CC6A5-E652-446B-9439-0DFFCADBCBD3}">
      <dgm:prSet/>
      <dgm:spPr/>
      <dgm:t>
        <a:bodyPr/>
        <a:lstStyle/>
        <a:p>
          <a:endParaRPr kumimoji="1" lang="ja-JP" altLang="en-US"/>
        </a:p>
      </dgm:t>
    </dgm:pt>
    <dgm:pt modelId="{7F554AA9-4D96-48CD-9568-9FFA2F9EEF0F}" type="sibTrans" cxnId="{094CC6A5-E652-446B-9439-0DFFCADBCBD3}">
      <dgm:prSet/>
      <dgm:spPr/>
      <dgm:t>
        <a:bodyPr/>
        <a:lstStyle/>
        <a:p>
          <a:endParaRPr kumimoji="1" lang="ja-JP" altLang="en-US"/>
        </a:p>
      </dgm:t>
    </dgm:pt>
    <dgm:pt modelId="{E2DF8FB4-1D75-4EB5-94FE-2B793942AEC0}">
      <dgm:prSet phldrT="[テキスト]" custT="1"/>
      <dgm:spPr/>
      <dgm:t>
        <a:bodyPr/>
        <a:lstStyle/>
        <a:p>
          <a:r>
            <a:rPr kumimoji="1" lang="ja-JP" altLang="en-US" sz="3600" dirty="0" smtClean="0"/>
            <a:t>実際に行こうとは</a:t>
          </a:r>
          <a:endParaRPr kumimoji="1" lang="en-US" altLang="ja-JP" sz="3600" dirty="0" smtClean="0"/>
        </a:p>
        <a:p>
          <a:r>
            <a:rPr kumimoji="1" lang="ja-JP" altLang="en-US" sz="3600" dirty="0" smtClean="0"/>
            <a:t>ならない</a:t>
          </a:r>
          <a:endParaRPr kumimoji="1" lang="ja-JP" altLang="en-US" sz="3600" dirty="0"/>
        </a:p>
      </dgm:t>
    </dgm:pt>
    <dgm:pt modelId="{088EF55C-BE7D-4109-905B-212C5FCDB825}" type="parTrans" cxnId="{53DC4FA2-1B69-410B-824F-3E6B4346E059}">
      <dgm:prSet/>
      <dgm:spPr/>
      <dgm:t>
        <a:bodyPr/>
        <a:lstStyle/>
        <a:p>
          <a:endParaRPr kumimoji="1" lang="ja-JP" altLang="en-US"/>
        </a:p>
      </dgm:t>
    </dgm:pt>
    <dgm:pt modelId="{0541580F-6F57-461A-934A-BBC2AF856A53}" type="sibTrans" cxnId="{53DC4FA2-1B69-410B-824F-3E6B4346E059}">
      <dgm:prSet/>
      <dgm:spPr/>
      <dgm:t>
        <a:bodyPr/>
        <a:lstStyle/>
        <a:p>
          <a:endParaRPr kumimoji="1" lang="ja-JP" altLang="en-US"/>
        </a:p>
      </dgm:t>
    </dgm:pt>
    <dgm:pt modelId="{A1D83D49-9641-4622-80BB-A1C2436A95C4}" type="pres">
      <dgm:prSet presAssocID="{1FE62350-0A76-4427-BA5E-F0F58BBBD1CD}" presName="Name0" presStyleCnt="0">
        <dgm:presLayoutVars>
          <dgm:dir/>
          <dgm:animLvl val="lvl"/>
          <dgm:resizeHandles val="exact"/>
        </dgm:presLayoutVars>
      </dgm:prSet>
      <dgm:spPr/>
      <dgm:t>
        <a:bodyPr/>
        <a:lstStyle/>
        <a:p>
          <a:endParaRPr kumimoji="1" lang="ja-JP" altLang="en-US"/>
        </a:p>
      </dgm:t>
    </dgm:pt>
    <dgm:pt modelId="{7EF7D18E-4ADE-41B9-B281-84982A944867}" type="pres">
      <dgm:prSet presAssocID="{E2DF8FB4-1D75-4EB5-94FE-2B793942AEC0}" presName="boxAndChildren" presStyleCnt="0"/>
      <dgm:spPr/>
    </dgm:pt>
    <dgm:pt modelId="{07B59126-C2B7-40C6-81DE-DC4A84D23A48}" type="pres">
      <dgm:prSet presAssocID="{E2DF8FB4-1D75-4EB5-94FE-2B793942AEC0}" presName="parentTextBox" presStyleLbl="node1" presStyleIdx="0" presStyleCnt="3"/>
      <dgm:spPr/>
      <dgm:t>
        <a:bodyPr/>
        <a:lstStyle/>
        <a:p>
          <a:endParaRPr kumimoji="1" lang="ja-JP" altLang="en-US"/>
        </a:p>
      </dgm:t>
    </dgm:pt>
    <dgm:pt modelId="{0BFCDC9A-C90B-47B4-8700-F0BAFE1F6485}" type="pres">
      <dgm:prSet presAssocID="{7F554AA9-4D96-48CD-9568-9FFA2F9EEF0F}" presName="sp" presStyleCnt="0"/>
      <dgm:spPr/>
    </dgm:pt>
    <dgm:pt modelId="{5E762AEA-788A-453A-B019-22E5B32B0EC5}" type="pres">
      <dgm:prSet presAssocID="{1D6459A9-7858-4B00-8E6A-D245957E17FC}" presName="arrowAndChildren" presStyleCnt="0"/>
      <dgm:spPr/>
    </dgm:pt>
    <dgm:pt modelId="{33831D18-3EE3-4B26-B1C1-C73053C71A61}" type="pres">
      <dgm:prSet presAssocID="{1D6459A9-7858-4B00-8E6A-D245957E17FC}" presName="parentTextArrow" presStyleLbl="node1" presStyleIdx="1" presStyleCnt="3"/>
      <dgm:spPr/>
      <dgm:t>
        <a:bodyPr/>
        <a:lstStyle/>
        <a:p>
          <a:endParaRPr kumimoji="1" lang="ja-JP" altLang="en-US"/>
        </a:p>
      </dgm:t>
    </dgm:pt>
    <dgm:pt modelId="{B062118E-E597-403C-A96C-7CCC9112FF0E}" type="pres">
      <dgm:prSet presAssocID="{366C7000-289C-41EC-8EAB-4EEB173D3518}" presName="sp" presStyleCnt="0"/>
      <dgm:spPr/>
    </dgm:pt>
    <dgm:pt modelId="{C30CD8D7-E4AB-4483-A502-5AC2BD38FE48}" type="pres">
      <dgm:prSet presAssocID="{A809236B-F7B6-4575-88FC-5778E7225359}" presName="arrowAndChildren" presStyleCnt="0"/>
      <dgm:spPr/>
    </dgm:pt>
    <dgm:pt modelId="{5E1746B1-9EA1-4081-8541-2265569C8CC9}" type="pres">
      <dgm:prSet presAssocID="{A809236B-F7B6-4575-88FC-5778E7225359}" presName="parentTextArrow" presStyleLbl="node1" presStyleIdx="2" presStyleCnt="3"/>
      <dgm:spPr/>
      <dgm:t>
        <a:bodyPr/>
        <a:lstStyle/>
        <a:p>
          <a:endParaRPr kumimoji="1" lang="ja-JP" altLang="en-US"/>
        </a:p>
      </dgm:t>
    </dgm:pt>
  </dgm:ptLst>
  <dgm:cxnLst>
    <dgm:cxn modelId="{A6874EA2-D17E-49C8-B280-3161665A0AF6}" srcId="{1FE62350-0A76-4427-BA5E-F0F58BBBD1CD}" destId="{A809236B-F7B6-4575-88FC-5778E7225359}" srcOrd="0" destOrd="0" parTransId="{9BCA2CDB-8A51-4D45-AA6F-368C4292116D}" sibTransId="{366C7000-289C-41EC-8EAB-4EEB173D3518}"/>
    <dgm:cxn modelId="{7E838BD3-A04C-4491-B3E8-E8630277B6C5}" type="presOf" srcId="{A809236B-F7B6-4575-88FC-5778E7225359}" destId="{5E1746B1-9EA1-4081-8541-2265569C8CC9}" srcOrd="0" destOrd="0" presId="urn:microsoft.com/office/officeart/2005/8/layout/process4"/>
    <dgm:cxn modelId="{094CC6A5-E652-446B-9439-0DFFCADBCBD3}" srcId="{1FE62350-0A76-4427-BA5E-F0F58BBBD1CD}" destId="{1D6459A9-7858-4B00-8E6A-D245957E17FC}" srcOrd="1" destOrd="0" parTransId="{5657EE4D-6000-470A-AB13-47143068C8BD}" sibTransId="{7F554AA9-4D96-48CD-9568-9FFA2F9EEF0F}"/>
    <dgm:cxn modelId="{800FDC3D-F1F2-4834-89FE-B217CC0D11BB}" type="presOf" srcId="{1FE62350-0A76-4427-BA5E-F0F58BBBD1CD}" destId="{A1D83D49-9641-4622-80BB-A1C2436A95C4}" srcOrd="0" destOrd="0" presId="urn:microsoft.com/office/officeart/2005/8/layout/process4"/>
    <dgm:cxn modelId="{EDC21AB9-A749-4E7D-867F-2BC256F7DCDC}" type="presOf" srcId="{E2DF8FB4-1D75-4EB5-94FE-2B793942AEC0}" destId="{07B59126-C2B7-40C6-81DE-DC4A84D23A48}" srcOrd="0" destOrd="0" presId="urn:microsoft.com/office/officeart/2005/8/layout/process4"/>
    <dgm:cxn modelId="{F8857110-28E3-4062-8768-78B363F0653D}" type="presOf" srcId="{1D6459A9-7858-4B00-8E6A-D245957E17FC}" destId="{33831D18-3EE3-4B26-B1C1-C73053C71A61}" srcOrd="0" destOrd="0" presId="urn:microsoft.com/office/officeart/2005/8/layout/process4"/>
    <dgm:cxn modelId="{53DC4FA2-1B69-410B-824F-3E6B4346E059}" srcId="{1FE62350-0A76-4427-BA5E-F0F58BBBD1CD}" destId="{E2DF8FB4-1D75-4EB5-94FE-2B793942AEC0}" srcOrd="2" destOrd="0" parTransId="{088EF55C-BE7D-4109-905B-212C5FCDB825}" sibTransId="{0541580F-6F57-461A-934A-BBC2AF856A53}"/>
    <dgm:cxn modelId="{220309A7-571D-4DA5-9789-373324411D8C}" type="presParOf" srcId="{A1D83D49-9641-4622-80BB-A1C2436A95C4}" destId="{7EF7D18E-4ADE-41B9-B281-84982A944867}" srcOrd="0" destOrd="0" presId="urn:microsoft.com/office/officeart/2005/8/layout/process4"/>
    <dgm:cxn modelId="{26081714-953F-405C-9EC2-1E7340B28A62}" type="presParOf" srcId="{7EF7D18E-4ADE-41B9-B281-84982A944867}" destId="{07B59126-C2B7-40C6-81DE-DC4A84D23A48}" srcOrd="0" destOrd="0" presId="urn:microsoft.com/office/officeart/2005/8/layout/process4"/>
    <dgm:cxn modelId="{35D1DA08-EFBB-47E0-A945-4BD2B016AE75}" type="presParOf" srcId="{A1D83D49-9641-4622-80BB-A1C2436A95C4}" destId="{0BFCDC9A-C90B-47B4-8700-F0BAFE1F6485}" srcOrd="1" destOrd="0" presId="urn:microsoft.com/office/officeart/2005/8/layout/process4"/>
    <dgm:cxn modelId="{406F3F3F-8E6A-4C21-A056-A13BD42CF346}" type="presParOf" srcId="{A1D83D49-9641-4622-80BB-A1C2436A95C4}" destId="{5E762AEA-788A-453A-B019-22E5B32B0EC5}" srcOrd="2" destOrd="0" presId="urn:microsoft.com/office/officeart/2005/8/layout/process4"/>
    <dgm:cxn modelId="{B358B087-009F-43EE-BE61-5586F63B8ECE}" type="presParOf" srcId="{5E762AEA-788A-453A-B019-22E5B32B0EC5}" destId="{33831D18-3EE3-4B26-B1C1-C73053C71A61}" srcOrd="0" destOrd="0" presId="urn:microsoft.com/office/officeart/2005/8/layout/process4"/>
    <dgm:cxn modelId="{71FAB64A-08F7-405E-BEED-20FCBF102377}" type="presParOf" srcId="{A1D83D49-9641-4622-80BB-A1C2436A95C4}" destId="{B062118E-E597-403C-A96C-7CCC9112FF0E}" srcOrd="3" destOrd="0" presId="urn:microsoft.com/office/officeart/2005/8/layout/process4"/>
    <dgm:cxn modelId="{7DFDC18B-11BC-4396-855F-B4479D0DD872}" type="presParOf" srcId="{A1D83D49-9641-4622-80BB-A1C2436A95C4}" destId="{C30CD8D7-E4AB-4483-A502-5AC2BD38FE48}" srcOrd="4" destOrd="0" presId="urn:microsoft.com/office/officeart/2005/8/layout/process4"/>
    <dgm:cxn modelId="{C12FBFD9-CF58-4EBD-A589-C85BEC3B32CD}" type="presParOf" srcId="{C30CD8D7-E4AB-4483-A502-5AC2BD38FE48}" destId="{5E1746B1-9EA1-4081-8541-2265569C8C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E62350-0A76-4427-BA5E-F0F58BBBD1C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kumimoji="1" lang="ja-JP" altLang="en-US"/>
        </a:p>
      </dgm:t>
    </dgm:pt>
    <dgm:pt modelId="{A809236B-F7B6-4575-88FC-5778E7225359}">
      <dgm:prSet phldrT="[テキスト]"/>
      <dgm:spPr/>
      <dgm:t>
        <a:bodyPr/>
        <a:lstStyle/>
        <a:p>
          <a:r>
            <a:rPr kumimoji="1" lang="ja-JP" altLang="en-US" dirty="0" smtClean="0"/>
            <a:t>リピーター率アップ</a:t>
          </a:r>
          <a:endParaRPr kumimoji="1" lang="ja-JP" altLang="en-US" dirty="0"/>
        </a:p>
      </dgm:t>
    </dgm:pt>
    <dgm:pt modelId="{9BCA2CDB-8A51-4D45-AA6F-368C4292116D}" type="parTrans" cxnId="{A6874EA2-D17E-49C8-B280-3161665A0AF6}">
      <dgm:prSet/>
      <dgm:spPr/>
      <dgm:t>
        <a:bodyPr/>
        <a:lstStyle/>
        <a:p>
          <a:endParaRPr kumimoji="1" lang="ja-JP" altLang="en-US"/>
        </a:p>
      </dgm:t>
    </dgm:pt>
    <dgm:pt modelId="{366C7000-289C-41EC-8EAB-4EEB173D3518}" type="sibTrans" cxnId="{A6874EA2-D17E-49C8-B280-3161665A0AF6}">
      <dgm:prSet/>
      <dgm:spPr/>
      <dgm:t>
        <a:bodyPr/>
        <a:lstStyle/>
        <a:p>
          <a:endParaRPr kumimoji="1" lang="ja-JP" altLang="en-US"/>
        </a:p>
      </dgm:t>
    </dgm:pt>
    <dgm:pt modelId="{1D6459A9-7858-4B00-8E6A-D245957E17FC}">
      <dgm:prSet phldrT="[テキスト]"/>
      <dgm:spPr/>
      <dgm:t>
        <a:bodyPr/>
        <a:lstStyle/>
        <a:p>
          <a:r>
            <a:rPr kumimoji="1" lang="ja-JP" altLang="en-US" dirty="0" smtClean="0"/>
            <a:t>商品価値が上がる</a:t>
          </a:r>
          <a:endParaRPr kumimoji="1" lang="en-US" altLang="ja-JP" dirty="0" smtClean="0"/>
        </a:p>
      </dgm:t>
    </dgm:pt>
    <dgm:pt modelId="{5657EE4D-6000-470A-AB13-47143068C8BD}" type="parTrans" cxnId="{094CC6A5-E652-446B-9439-0DFFCADBCBD3}">
      <dgm:prSet/>
      <dgm:spPr/>
      <dgm:t>
        <a:bodyPr/>
        <a:lstStyle/>
        <a:p>
          <a:endParaRPr kumimoji="1" lang="ja-JP" altLang="en-US"/>
        </a:p>
      </dgm:t>
    </dgm:pt>
    <dgm:pt modelId="{7F554AA9-4D96-48CD-9568-9FFA2F9EEF0F}" type="sibTrans" cxnId="{094CC6A5-E652-446B-9439-0DFFCADBCBD3}">
      <dgm:prSet/>
      <dgm:spPr/>
      <dgm:t>
        <a:bodyPr/>
        <a:lstStyle/>
        <a:p>
          <a:endParaRPr kumimoji="1" lang="ja-JP" altLang="en-US"/>
        </a:p>
      </dgm:t>
    </dgm:pt>
    <dgm:pt modelId="{E2DF8FB4-1D75-4EB5-94FE-2B793942AEC0}">
      <dgm:prSet phldrT="[テキスト]"/>
      <dgm:spPr/>
      <dgm:t>
        <a:bodyPr/>
        <a:lstStyle/>
        <a:p>
          <a:r>
            <a:rPr kumimoji="1" lang="ja-JP" altLang="en-US" dirty="0" smtClean="0"/>
            <a:t>多くの収益が望める</a:t>
          </a:r>
          <a:endParaRPr kumimoji="1" lang="ja-JP" altLang="en-US" dirty="0"/>
        </a:p>
      </dgm:t>
    </dgm:pt>
    <dgm:pt modelId="{088EF55C-BE7D-4109-905B-212C5FCDB825}" type="parTrans" cxnId="{53DC4FA2-1B69-410B-824F-3E6B4346E059}">
      <dgm:prSet/>
      <dgm:spPr/>
      <dgm:t>
        <a:bodyPr/>
        <a:lstStyle/>
        <a:p>
          <a:endParaRPr kumimoji="1" lang="ja-JP" altLang="en-US"/>
        </a:p>
      </dgm:t>
    </dgm:pt>
    <dgm:pt modelId="{0541580F-6F57-461A-934A-BBC2AF856A53}" type="sibTrans" cxnId="{53DC4FA2-1B69-410B-824F-3E6B4346E059}">
      <dgm:prSet/>
      <dgm:spPr/>
      <dgm:t>
        <a:bodyPr/>
        <a:lstStyle/>
        <a:p>
          <a:endParaRPr kumimoji="1" lang="ja-JP" altLang="en-US"/>
        </a:p>
      </dgm:t>
    </dgm:pt>
    <dgm:pt modelId="{A1D83D49-9641-4622-80BB-A1C2436A95C4}" type="pres">
      <dgm:prSet presAssocID="{1FE62350-0A76-4427-BA5E-F0F58BBBD1CD}" presName="Name0" presStyleCnt="0">
        <dgm:presLayoutVars>
          <dgm:dir/>
          <dgm:animLvl val="lvl"/>
          <dgm:resizeHandles val="exact"/>
        </dgm:presLayoutVars>
      </dgm:prSet>
      <dgm:spPr/>
      <dgm:t>
        <a:bodyPr/>
        <a:lstStyle/>
        <a:p>
          <a:endParaRPr kumimoji="1" lang="ja-JP" altLang="en-US"/>
        </a:p>
      </dgm:t>
    </dgm:pt>
    <dgm:pt modelId="{7EF7D18E-4ADE-41B9-B281-84982A944867}" type="pres">
      <dgm:prSet presAssocID="{E2DF8FB4-1D75-4EB5-94FE-2B793942AEC0}" presName="boxAndChildren" presStyleCnt="0"/>
      <dgm:spPr/>
    </dgm:pt>
    <dgm:pt modelId="{07B59126-C2B7-40C6-81DE-DC4A84D23A48}" type="pres">
      <dgm:prSet presAssocID="{E2DF8FB4-1D75-4EB5-94FE-2B793942AEC0}" presName="parentTextBox" presStyleLbl="node1" presStyleIdx="0" presStyleCnt="3"/>
      <dgm:spPr/>
      <dgm:t>
        <a:bodyPr/>
        <a:lstStyle/>
        <a:p>
          <a:endParaRPr kumimoji="1" lang="ja-JP" altLang="en-US"/>
        </a:p>
      </dgm:t>
    </dgm:pt>
    <dgm:pt modelId="{0BFCDC9A-C90B-47B4-8700-F0BAFE1F6485}" type="pres">
      <dgm:prSet presAssocID="{7F554AA9-4D96-48CD-9568-9FFA2F9EEF0F}" presName="sp" presStyleCnt="0"/>
      <dgm:spPr/>
    </dgm:pt>
    <dgm:pt modelId="{5E762AEA-788A-453A-B019-22E5B32B0EC5}" type="pres">
      <dgm:prSet presAssocID="{1D6459A9-7858-4B00-8E6A-D245957E17FC}" presName="arrowAndChildren" presStyleCnt="0"/>
      <dgm:spPr/>
    </dgm:pt>
    <dgm:pt modelId="{33831D18-3EE3-4B26-B1C1-C73053C71A61}" type="pres">
      <dgm:prSet presAssocID="{1D6459A9-7858-4B00-8E6A-D245957E17FC}" presName="parentTextArrow" presStyleLbl="node1" presStyleIdx="1" presStyleCnt="3"/>
      <dgm:spPr/>
      <dgm:t>
        <a:bodyPr/>
        <a:lstStyle/>
        <a:p>
          <a:endParaRPr kumimoji="1" lang="ja-JP" altLang="en-US"/>
        </a:p>
      </dgm:t>
    </dgm:pt>
    <dgm:pt modelId="{B062118E-E597-403C-A96C-7CCC9112FF0E}" type="pres">
      <dgm:prSet presAssocID="{366C7000-289C-41EC-8EAB-4EEB173D3518}" presName="sp" presStyleCnt="0"/>
      <dgm:spPr/>
    </dgm:pt>
    <dgm:pt modelId="{C30CD8D7-E4AB-4483-A502-5AC2BD38FE48}" type="pres">
      <dgm:prSet presAssocID="{A809236B-F7B6-4575-88FC-5778E7225359}" presName="arrowAndChildren" presStyleCnt="0"/>
      <dgm:spPr/>
    </dgm:pt>
    <dgm:pt modelId="{5E1746B1-9EA1-4081-8541-2265569C8CC9}" type="pres">
      <dgm:prSet presAssocID="{A809236B-F7B6-4575-88FC-5778E7225359}" presName="parentTextArrow" presStyleLbl="node1" presStyleIdx="2" presStyleCnt="3"/>
      <dgm:spPr/>
      <dgm:t>
        <a:bodyPr/>
        <a:lstStyle/>
        <a:p>
          <a:endParaRPr kumimoji="1" lang="ja-JP" altLang="en-US"/>
        </a:p>
      </dgm:t>
    </dgm:pt>
  </dgm:ptLst>
  <dgm:cxnLst>
    <dgm:cxn modelId="{A6874EA2-D17E-49C8-B280-3161665A0AF6}" srcId="{1FE62350-0A76-4427-BA5E-F0F58BBBD1CD}" destId="{A809236B-F7B6-4575-88FC-5778E7225359}" srcOrd="0" destOrd="0" parTransId="{9BCA2CDB-8A51-4D45-AA6F-368C4292116D}" sibTransId="{366C7000-289C-41EC-8EAB-4EEB173D3518}"/>
    <dgm:cxn modelId="{094CC6A5-E652-446B-9439-0DFFCADBCBD3}" srcId="{1FE62350-0A76-4427-BA5E-F0F58BBBD1CD}" destId="{1D6459A9-7858-4B00-8E6A-D245957E17FC}" srcOrd="1" destOrd="0" parTransId="{5657EE4D-6000-470A-AB13-47143068C8BD}" sibTransId="{7F554AA9-4D96-48CD-9568-9FFA2F9EEF0F}"/>
    <dgm:cxn modelId="{D9644A42-D024-48FC-BC3D-9E23FE07CF00}" type="presOf" srcId="{A809236B-F7B6-4575-88FC-5778E7225359}" destId="{5E1746B1-9EA1-4081-8541-2265569C8CC9}" srcOrd="0" destOrd="0" presId="urn:microsoft.com/office/officeart/2005/8/layout/process4"/>
    <dgm:cxn modelId="{A748D8FB-74AC-4385-9F74-8467FC2A70FF}" type="presOf" srcId="{1FE62350-0A76-4427-BA5E-F0F58BBBD1CD}" destId="{A1D83D49-9641-4622-80BB-A1C2436A95C4}" srcOrd="0" destOrd="0" presId="urn:microsoft.com/office/officeart/2005/8/layout/process4"/>
    <dgm:cxn modelId="{53DC4FA2-1B69-410B-824F-3E6B4346E059}" srcId="{1FE62350-0A76-4427-BA5E-F0F58BBBD1CD}" destId="{E2DF8FB4-1D75-4EB5-94FE-2B793942AEC0}" srcOrd="2" destOrd="0" parTransId="{088EF55C-BE7D-4109-905B-212C5FCDB825}" sibTransId="{0541580F-6F57-461A-934A-BBC2AF856A53}"/>
    <dgm:cxn modelId="{FE1913BD-7D87-47F6-BEA4-F4C3135A10A5}" type="presOf" srcId="{1D6459A9-7858-4B00-8E6A-D245957E17FC}" destId="{33831D18-3EE3-4B26-B1C1-C73053C71A61}" srcOrd="0" destOrd="0" presId="urn:microsoft.com/office/officeart/2005/8/layout/process4"/>
    <dgm:cxn modelId="{A661E8E4-2CCD-4377-BE6E-75A54C248925}" type="presOf" srcId="{E2DF8FB4-1D75-4EB5-94FE-2B793942AEC0}" destId="{07B59126-C2B7-40C6-81DE-DC4A84D23A48}" srcOrd="0" destOrd="0" presId="urn:microsoft.com/office/officeart/2005/8/layout/process4"/>
    <dgm:cxn modelId="{00BCB6C0-FC23-4712-8E4A-A61A4897CE7D}" type="presParOf" srcId="{A1D83D49-9641-4622-80BB-A1C2436A95C4}" destId="{7EF7D18E-4ADE-41B9-B281-84982A944867}" srcOrd="0" destOrd="0" presId="urn:microsoft.com/office/officeart/2005/8/layout/process4"/>
    <dgm:cxn modelId="{89A92269-D817-4768-A1B7-6805EAD20F90}" type="presParOf" srcId="{7EF7D18E-4ADE-41B9-B281-84982A944867}" destId="{07B59126-C2B7-40C6-81DE-DC4A84D23A48}" srcOrd="0" destOrd="0" presId="urn:microsoft.com/office/officeart/2005/8/layout/process4"/>
    <dgm:cxn modelId="{E1284D70-2BAB-442D-B9EB-28CA2EB195DC}" type="presParOf" srcId="{A1D83D49-9641-4622-80BB-A1C2436A95C4}" destId="{0BFCDC9A-C90B-47B4-8700-F0BAFE1F6485}" srcOrd="1" destOrd="0" presId="urn:microsoft.com/office/officeart/2005/8/layout/process4"/>
    <dgm:cxn modelId="{B140F050-6538-4EE6-A96F-EB7F3465CC2B}" type="presParOf" srcId="{A1D83D49-9641-4622-80BB-A1C2436A95C4}" destId="{5E762AEA-788A-453A-B019-22E5B32B0EC5}" srcOrd="2" destOrd="0" presId="urn:microsoft.com/office/officeart/2005/8/layout/process4"/>
    <dgm:cxn modelId="{A55D939D-5A86-4FF5-AA7D-3BCFECBDCA2B}" type="presParOf" srcId="{5E762AEA-788A-453A-B019-22E5B32B0EC5}" destId="{33831D18-3EE3-4B26-B1C1-C73053C71A61}" srcOrd="0" destOrd="0" presId="urn:microsoft.com/office/officeart/2005/8/layout/process4"/>
    <dgm:cxn modelId="{7639B30F-D17E-464E-8767-F90915AFC351}" type="presParOf" srcId="{A1D83D49-9641-4622-80BB-A1C2436A95C4}" destId="{B062118E-E597-403C-A96C-7CCC9112FF0E}" srcOrd="3" destOrd="0" presId="urn:microsoft.com/office/officeart/2005/8/layout/process4"/>
    <dgm:cxn modelId="{B138351D-9D2F-4E72-A166-4A1F9E5602F0}" type="presParOf" srcId="{A1D83D49-9641-4622-80BB-A1C2436A95C4}" destId="{C30CD8D7-E4AB-4483-A502-5AC2BD38FE48}" srcOrd="4" destOrd="0" presId="urn:microsoft.com/office/officeart/2005/8/layout/process4"/>
    <dgm:cxn modelId="{702AB45A-4231-47EA-923A-BB7679CF1204}" type="presParOf" srcId="{C30CD8D7-E4AB-4483-A502-5AC2BD38FE48}" destId="{5E1746B1-9EA1-4081-8541-2265569C8C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91F75-EC9B-4E7F-AB01-0DABEE066AB4}">
      <dsp:nvSpPr>
        <dsp:cNvPr id="0" name=""/>
        <dsp:cNvSpPr/>
      </dsp:nvSpPr>
      <dsp:spPr>
        <a:xfrm>
          <a:off x="2339754" y="720087"/>
          <a:ext cx="4725172" cy="1386974"/>
        </a:xfrm>
        <a:prstGeom prst="roundRect">
          <a:avLst>
            <a:gd name="adj" fmla="val 10000"/>
          </a:avLst>
        </a:prstGeom>
        <a:solidFill>
          <a:schemeClr val="accent2">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上田市活性化</a:t>
          </a:r>
          <a:endParaRPr kumimoji="1" lang="ja-JP" altLang="en-US" sz="4000" kern="1200" dirty="0"/>
        </a:p>
      </dsp:txBody>
      <dsp:txXfrm>
        <a:off x="2380377" y="760710"/>
        <a:ext cx="4643926" cy="1305728"/>
      </dsp:txXfrm>
    </dsp:sp>
    <dsp:sp modelId="{D252FE1E-3D90-4357-9254-5274F0416E1B}">
      <dsp:nvSpPr>
        <dsp:cNvPr id="0" name=""/>
        <dsp:cNvSpPr/>
      </dsp:nvSpPr>
      <dsp:spPr>
        <a:xfrm rot="3176016">
          <a:off x="5510909" y="2627229"/>
          <a:ext cx="1818396" cy="742278"/>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kumimoji="1" lang="ja-JP" altLang="en-US" sz="3100" kern="1200"/>
        </a:p>
      </dsp:txBody>
      <dsp:txXfrm>
        <a:off x="5733592" y="2775685"/>
        <a:ext cx="1373030" cy="445366"/>
      </dsp:txXfrm>
    </dsp:sp>
    <dsp:sp modelId="{77B9A74A-6874-48A5-8AA3-4EA5BA4E7800}">
      <dsp:nvSpPr>
        <dsp:cNvPr id="0" name=""/>
        <dsp:cNvSpPr/>
      </dsp:nvSpPr>
      <dsp:spPr>
        <a:xfrm>
          <a:off x="5292086" y="3960432"/>
          <a:ext cx="3715843" cy="1386974"/>
        </a:xfrm>
        <a:prstGeom prst="roundRect">
          <a:avLst>
            <a:gd name="adj" fmla="val 10000"/>
          </a:avLst>
        </a:prstGeom>
        <a:solidFill>
          <a:schemeClr val="accent3">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外から呼び込む</a:t>
          </a:r>
          <a:endParaRPr kumimoji="1" lang="ja-JP" altLang="en-US" sz="3200" kern="1200" dirty="0"/>
        </a:p>
      </dsp:txBody>
      <dsp:txXfrm>
        <a:off x="5332709" y="4001055"/>
        <a:ext cx="3634597" cy="1305728"/>
      </dsp:txXfrm>
    </dsp:sp>
    <dsp:sp modelId="{71DEB9E2-77AF-4337-9B68-A3176CF46202}">
      <dsp:nvSpPr>
        <dsp:cNvPr id="0" name=""/>
        <dsp:cNvSpPr/>
      </dsp:nvSpPr>
      <dsp:spPr>
        <a:xfrm rot="10800004">
          <a:off x="4158240" y="4411196"/>
          <a:ext cx="1007863" cy="485441"/>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rot="10800000">
        <a:off x="4303872" y="4508284"/>
        <a:ext cx="716599" cy="291265"/>
      </dsp:txXfrm>
    </dsp:sp>
    <dsp:sp modelId="{D41FF25B-F9CF-4511-8FD8-F920B792BAB3}">
      <dsp:nvSpPr>
        <dsp:cNvPr id="0" name=""/>
        <dsp:cNvSpPr/>
      </dsp:nvSpPr>
      <dsp:spPr>
        <a:xfrm>
          <a:off x="107508" y="3960427"/>
          <a:ext cx="3924749" cy="1386974"/>
        </a:xfrm>
        <a:prstGeom prst="roundRect">
          <a:avLst>
            <a:gd name="adj" fmla="val 10000"/>
          </a:avLst>
        </a:prstGeom>
        <a:solidFill>
          <a:schemeClr val="accent4">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中から盛り上げる</a:t>
          </a:r>
          <a:endParaRPr kumimoji="1" lang="ja-JP" altLang="en-US" sz="2800" kern="1200" dirty="0"/>
        </a:p>
      </dsp:txBody>
      <dsp:txXfrm>
        <a:off x="148131" y="4001050"/>
        <a:ext cx="3843503" cy="1305728"/>
      </dsp:txXfrm>
    </dsp:sp>
    <dsp:sp modelId="{D95C3454-0C22-4644-A9D2-9378923DC395}">
      <dsp:nvSpPr>
        <dsp:cNvPr id="0" name=""/>
        <dsp:cNvSpPr/>
      </dsp:nvSpPr>
      <dsp:spPr>
        <a:xfrm rot="18545427">
          <a:off x="1970326" y="2705397"/>
          <a:ext cx="1720160" cy="796569"/>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kumimoji="1" lang="ja-JP" altLang="en-US" sz="3400" kern="1200"/>
        </a:p>
      </dsp:txBody>
      <dsp:txXfrm>
        <a:off x="2209297" y="2864711"/>
        <a:ext cx="1242218" cy="4779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59126-C2B7-40C6-81DE-DC4A84D23A48}">
      <dsp:nvSpPr>
        <dsp:cNvPr id="0" name=""/>
        <dsp:cNvSpPr/>
      </dsp:nvSpPr>
      <dsp:spPr>
        <a:xfrm>
          <a:off x="0" y="4098908"/>
          <a:ext cx="4824535" cy="1345353"/>
        </a:xfrm>
        <a:prstGeom prst="rect">
          <a:avLst/>
        </a:prstGeom>
        <a:solidFill>
          <a:schemeClr val="accent2">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kumimoji="1" lang="ja-JP" altLang="en-US" sz="4600" kern="1200" dirty="0" smtClean="0"/>
            <a:t>楽しめない</a:t>
          </a:r>
          <a:endParaRPr kumimoji="1" lang="ja-JP" altLang="en-US" sz="4600" kern="1200" dirty="0"/>
        </a:p>
      </dsp:txBody>
      <dsp:txXfrm>
        <a:off x="0" y="4098908"/>
        <a:ext cx="4824535" cy="1345353"/>
      </dsp:txXfrm>
    </dsp:sp>
    <dsp:sp modelId="{33831D18-3EE3-4B26-B1C1-C73053C71A61}">
      <dsp:nvSpPr>
        <dsp:cNvPr id="0" name=""/>
        <dsp:cNvSpPr/>
      </dsp:nvSpPr>
      <dsp:spPr>
        <a:xfrm rot="10800000">
          <a:off x="0" y="2049935"/>
          <a:ext cx="4824535" cy="2069153"/>
        </a:xfrm>
        <a:prstGeom prst="upArrowCallout">
          <a:avLst/>
        </a:prstGeom>
        <a:solidFill>
          <a:schemeClr val="accent3">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kumimoji="1" lang="ja-JP" altLang="en-US" sz="3600" kern="1200" dirty="0" smtClean="0"/>
            <a:t>初めての人には</a:t>
          </a:r>
          <a:endParaRPr kumimoji="1" lang="en-US" altLang="ja-JP" sz="3600" kern="1200" dirty="0" smtClean="0"/>
        </a:p>
        <a:p>
          <a:pPr lvl="0" algn="ctr" defTabSz="1600200">
            <a:lnSpc>
              <a:spcPct val="90000"/>
            </a:lnSpc>
            <a:spcBef>
              <a:spcPct val="0"/>
            </a:spcBef>
            <a:spcAft>
              <a:spcPct val="35000"/>
            </a:spcAft>
          </a:pPr>
          <a:r>
            <a:rPr kumimoji="1" lang="ja-JP" altLang="en-US" sz="3600" kern="1200" dirty="0" smtClean="0"/>
            <a:t>勝手がわからない</a:t>
          </a:r>
          <a:endParaRPr kumimoji="1" lang="en-US" altLang="ja-JP" sz="3600" kern="1200" dirty="0" smtClean="0"/>
        </a:p>
      </dsp:txBody>
      <dsp:txXfrm rot="10800000">
        <a:off x="0" y="2049935"/>
        <a:ext cx="4824535" cy="1344474"/>
      </dsp:txXfrm>
    </dsp:sp>
    <dsp:sp modelId="{5E1746B1-9EA1-4081-8541-2265569C8CC9}">
      <dsp:nvSpPr>
        <dsp:cNvPr id="0" name=""/>
        <dsp:cNvSpPr/>
      </dsp:nvSpPr>
      <dsp:spPr>
        <a:xfrm rot="10800000">
          <a:off x="0" y="962"/>
          <a:ext cx="4824535" cy="2069153"/>
        </a:xfrm>
        <a:prstGeom prst="upArrowCallout">
          <a:avLst/>
        </a:prstGeom>
        <a:solidFill>
          <a:schemeClr val="accent4">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kumimoji="1" lang="ja-JP" altLang="en-US" sz="3600" kern="1200" dirty="0" smtClean="0"/>
            <a:t>分かりづらい</a:t>
          </a:r>
          <a:endParaRPr kumimoji="1" lang="en-US" altLang="ja-JP" sz="3600" kern="1200" dirty="0" smtClean="0"/>
        </a:p>
        <a:p>
          <a:pPr lvl="0" algn="ctr" defTabSz="1600200">
            <a:lnSpc>
              <a:spcPct val="90000"/>
            </a:lnSpc>
            <a:spcBef>
              <a:spcPct val="0"/>
            </a:spcBef>
            <a:spcAft>
              <a:spcPct val="35000"/>
            </a:spcAft>
          </a:pPr>
          <a:r>
            <a:rPr kumimoji="1" lang="ja-JP" altLang="en-US" sz="3600" kern="1200" dirty="0" smtClean="0"/>
            <a:t>施設・対応・マナー</a:t>
          </a:r>
          <a:endParaRPr kumimoji="1" lang="ja-JP" altLang="en-US" sz="3600" kern="1200" dirty="0"/>
        </a:p>
      </dsp:txBody>
      <dsp:txXfrm rot="10800000">
        <a:off x="0" y="962"/>
        <a:ext cx="4824535" cy="13444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59126-C2B7-40C6-81DE-DC4A84D23A48}">
      <dsp:nvSpPr>
        <dsp:cNvPr id="0" name=""/>
        <dsp:cNvSpPr/>
      </dsp:nvSpPr>
      <dsp:spPr>
        <a:xfrm>
          <a:off x="0" y="4098908"/>
          <a:ext cx="4824535" cy="1345353"/>
        </a:xfrm>
        <a:prstGeom prst="rect">
          <a:avLst/>
        </a:prstGeom>
        <a:solidFill>
          <a:schemeClr val="accent2">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kumimoji="1" lang="ja-JP" altLang="en-US" sz="3600" kern="1200" dirty="0" smtClean="0"/>
            <a:t>リピーター増加は</a:t>
          </a:r>
          <a:endParaRPr kumimoji="1" lang="en-US" altLang="ja-JP" sz="3600" kern="1200" dirty="0" smtClean="0"/>
        </a:p>
        <a:p>
          <a:pPr lvl="0" algn="ctr" defTabSz="1600200">
            <a:lnSpc>
              <a:spcPct val="90000"/>
            </a:lnSpc>
            <a:spcBef>
              <a:spcPct val="0"/>
            </a:spcBef>
            <a:spcAft>
              <a:spcPct val="35000"/>
            </a:spcAft>
          </a:pPr>
          <a:r>
            <a:rPr kumimoji="1" lang="ja-JP" altLang="en-US" sz="3600" kern="1200" dirty="0" smtClean="0"/>
            <a:t>望めない</a:t>
          </a:r>
          <a:endParaRPr kumimoji="1" lang="ja-JP" altLang="en-US" sz="3600" kern="1200" dirty="0"/>
        </a:p>
      </dsp:txBody>
      <dsp:txXfrm>
        <a:off x="0" y="4098908"/>
        <a:ext cx="4824535" cy="1345353"/>
      </dsp:txXfrm>
    </dsp:sp>
    <dsp:sp modelId="{33831D18-3EE3-4B26-B1C1-C73053C71A61}">
      <dsp:nvSpPr>
        <dsp:cNvPr id="0" name=""/>
        <dsp:cNvSpPr/>
      </dsp:nvSpPr>
      <dsp:spPr>
        <a:xfrm rot="10800000">
          <a:off x="0" y="2049935"/>
          <a:ext cx="4824535" cy="2069153"/>
        </a:xfrm>
        <a:prstGeom prst="upArrowCallout">
          <a:avLst/>
        </a:prstGeom>
        <a:solidFill>
          <a:schemeClr val="accent3">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温泉に入るだけ？</a:t>
          </a:r>
        </a:p>
      </dsp:txBody>
      <dsp:txXfrm rot="10800000">
        <a:off x="0" y="2049935"/>
        <a:ext cx="4824535" cy="1344474"/>
      </dsp:txXfrm>
    </dsp:sp>
    <dsp:sp modelId="{5E1746B1-9EA1-4081-8541-2265569C8CC9}">
      <dsp:nvSpPr>
        <dsp:cNvPr id="0" name=""/>
        <dsp:cNvSpPr/>
      </dsp:nvSpPr>
      <dsp:spPr>
        <a:xfrm rot="10800000">
          <a:off x="0" y="962"/>
          <a:ext cx="4824535" cy="2069153"/>
        </a:xfrm>
        <a:prstGeom prst="upArrowCallout">
          <a:avLst/>
        </a:prstGeom>
        <a:solidFill>
          <a:schemeClr val="accent4">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飲み屋などお店が少ない</a:t>
          </a:r>
          <a:endParaRPr kumimoji="1" lang="en-US" altLang="ja-JP" sz="4000" kern="1200" dirty="0" smtClean="0"/>
        </a:p>
      </dsp:txBody>
      <dsp:txXfrm rot="10800000">
        <a:off x="0" y="962"/>
        <a:ext cx="4824535" cy="13444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729FB-74FD-434E-972C-D81964917267}">
      <dsp:nvSpPr>
        <dsp:cNvPr id="0" name=""/>
        <dsp:cNvSpPr/>
      </dsp:nvSpPr>
      <dsp:spPr>
        <a:xfrm>
          <a:off x="504049" y="2198"/>
          <a:ext cx="3510507" cy="2106304"/>
        </a:xfrm>
        <a:prstGeom prst="rect">
          <a:avLst/>
        </a:prstGeom>
        <a:solidFill>
          <a:schemeClr val="accent3">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春</a:t>
          </a:r>
          <a:endParaRPr kumimoji="1" lang="en-US" altLang="ja-JP" sz="3700" kern="1200" dirty="0" smtClean="0"/>
        </a:p>
        <a:p>
          <a:pPr lvl="0" algn="ctr" defTabSz="1644650">
            <a:lnSpc>
              <a:spcPct val="90000"/>
            </a:lnSpc>
            <a:spcBef>
              <a:spcPct val="0"/>
            </a:spcBef>
            <a:spcAft>
              <a:spcPct val="35000"/>
            </a:spcAft>
          </a:pPr>
          <a:r>
            <a:rPr kumimoji="1" lang="ja-JP" altLang="en-US" sz="3700" kern="1200" dirty="0" smtClean="0"/>
            <a:t>夜桜</a:t>
          </a:r>
          <a:endParaRPr kumimoji="1" lang="ja-JP" altLang="en-US" sz="3700" kern="1200" dirty="0"/>
        </a:p>
      </dsp:txBody>
      <dsp:txXfrm>
        <a:off x="504049" y="2198"/>
        <a:ext cx="3510507" cy="2106304"/>
      </dsp:txXfrm>
    </dsp:sp>
    <dsp:sp modelId="{DC86207A-5900-43CD-9DD3-55DA9985C978}">
      <dsp:nvSpPr>
        <dsp:cNvPr id="0" name=""/>
        <dsp:cNvSpPr/>
      </dsp:nvSpPr>
      <dsp:spPr>
        <a:xfrm>
          <a:off x="4365607" y="2198"/>
          <a:ext cx="4094831" cy="2106304"/>
        </a:xfrm>
        <a:prstGeom prst="rect">
          <a:avLst/>
        </a:prstGeom>
        <a:solidFill>
          <a:schemeClr val="accent3">
            <a:hueOff val="761514"/>
            <a:satOff val="-4720"/>
            <a:lumOff val="-9151"/>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夏</a:t>
          </a:r>
          <a:endParaRPr kumimoji="1" lang="en-US" altLang="ja-JP" sz="3700" kern="1200" dirty="0" smtClean="0"/>
        </a:p>
        <a:p>
          <a:pPr lvl="0" algn="ctr" defTabSz="1644650">
            <a:lnSpc>
              <a:spcPct val="90000"/>
            </a:lnSpc>
            <a:spcBef>
              <a:spcPct val="0"/>
            </a:spcBef>
            <a:spcAft>
              <a:spcPct val="35000"/>
            </a:spcAft>
          </a:pPr>
          <a:r>
            <a:rPr kumimoji="1" lang="ja-JP" altLang="en-US" sz="3700" kern="1200" dirty="0" smtClean="0"/>
            <a:t>蛍　花火　肝試し</a:t>
          </a:r>
          <a:endParaRPr kumimoji="1" lang="ja-JP" altLang="en-US" sz="3700" kern="1200" dirty="0"/>
        </a:p>
      </dsp:txBody>
      <dsp:txXfrm>
        <a:off x="4365607" y="2198"/>
        <a:ext cx="4094831" cy="2106304"/>
      </dsp:txXfrm>
    </dsp:sp>
    <dsp:sp modelId="{5FB52EEA-DF80-46F9-B71E-F248818C067C}">
      <dsp:nvSpPr>
        <dsp:cNvPr id="0" name=""/>
        <dsp:cNvSpPr/>
      </dsp:nvSpPr>
      <dsp:spPr>
        <a:xfrm>
          <a:off x="432048" y="2459553"/>
          <a:ext cx="3510507" cy="2106304"/>
        </a:xfrm>
        <a:prstGeom prst="rect">
          <a:avLst/>
        </a:prstGeom>
        <a:solidFill>
          <a:schemeClr val="accent3">
            <a:hueOff val="1523027"/>
            <a:satOff val="-9440"/>
            <a:lumOff val="-18302"/>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秋</a:t>
          </a:r>
          <a:endParaRPr kumimoji="1" lang="en-US" altLang="ja-JP" sz="3700" kern="1200" dirty="0" smtClean="0"/>
        </a:p>
        <a:p>
          <a:pPr lvl="0" algn="ctr" defTabSz="1644650">
            <a:lnSpc>
              <a:spcPct val="90000"/>
            </a:lnSpc>
            <a:spcBef>
              <a:spcPct val="0"/>
            </a:spcBef>
            <a:spcAft>
              <a:spcPct val="35000"/>
            </a:spcAft>
          </a:pPr>
          <a:r>
            <a:rPr kumimoji="1" lang="ja-JP" altLang="en-US" sz="3700" kern="1200" dirty="0" smtClean="0"/>
            <a:t>月見</a:t>
          </a:r>
          <a:endParaRPr kumimoji="1" lang="ja-JP" altLang="en-US" sz="3700" kern="1200" dirty="0"/>
        </a:p>
      </dsp:txBody>
      <dsp:txXfrm>
        <a:off x="432048" y="2459553"/>
        <a:ext cx="3510507" cy="2106304"/>
      </dsp:txXfrm>
    </dsp:sp>
    <dsp:sp modelId="{EC3C7884-DCCE-4710-BFC3-EF47B6B8C83E}">
      <dsp:nvSpPr>
        <dsp:cNvPr id="0" name=""/>
        <dsp:cNvSpPr/>
      </dsp:nvSpPr>
      <dsp:spPr>
        <a:xfrm>
          <a:off x="4293606" y="2459553"/>
          <a:ext cx="4238832" cy="2106304"/>
        </a:xfrm>
        <a:prstGeom prst="rect">
          <a:avLst/>
        </a:prstGeom>
        <a:solidFill>
          <a:schemeClr val="accent3">
            <a:hueOff val="2284541"/>
            <a:satOff val="-14160"/>
            <a:lumOff val="-27453"/>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冬</a:t>
          </a:r>
          <a:endParaRPr kumimoji="1" lang="en-US" altLang="ja-JP" sz="3700" kern="1200" dirty="0" smtClean="0"/>
        </a:p>
        <a:p>
          <a:pPr lvl="0" algn="ctr" defTabSz="1644650">
            <a:lnSpc>
              <a:spcPct val="90000"/>
            </a:lnSpc>
            <a:spcBef>
              <a:spcPct val="0"/>
            </a:spcBef>
            <a:spcAft>
              <a:spcPct val="35000"/>
            </a:spcAft>
          </a:pPr>
          <a:r>
            <a:rPr kumimoji="1" lang="ja-JP" altLang="en-US" sz="3700" kern="1200" dirty="0" smtClean="0"/>
            <a:t>イルミネーション</a:t>
          </a:r>
          <a:endParaRPr kumimoji="1" lang="ja-JP" altLang="en-US" sz="3700" kern="1200" dirty="0"/>
        </a:p>
      </dsp:txBody>
      <dsp:txXfrm>
        <a:off x="4293606" y="2459553"/>
        <a:ext cx="4238832" cy="21063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2FE00-345D-450C-BA6D-E01C1941CA94}">
      <dsp:nvSpPr>
        <dsp:cNvPr id="0" name=""/>
        <dsp:cNvSpPr/>
      </dsp:nvSpPr>
      <dsp:spPr>
        <a:xfrm>
          <a:off x="-596608" y="0"/>
          <a:ext cx="8715370" cy="2109549"/>
        </a:xfrm>
        <a:prstGeom prst="roundRect">
          <a:avLst>
            <a:gd name="adj" fmla="val 10000"/>
          </a:avLst>
        </a:prstGeom>
        <a:solidFill>
          <a:schemeClr val="accent2">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r>
            <a:rPr lang="ja-JP" altLang="en-US" sz="3200" kern="1200" dirty="0" smtClean="0"/>
            <a:t>＊別所の魅力を伝えていない</a:t>
          </a:r>
          <a:endParaRPr lang="en-US" altLang="ja-JP" sz="3200" kern="1200" dirty="0" smtClean="0"/>
        </a:p>
        <a:p>
          <a:pPr lvl="0" algn="r" defTabSz="1422400">
            <a:lnSpc>
              <a:spcPct val="90000"/>
            </a:lnSpc>
            <a:spcBef>
              <a:spcPct val="0"/>
            </a:spcBef>
            <a:spcAft>
              <a:spcPct val="35000"/>
            </a:spcAft>
          </a:pPr>
          <a:r>
            <a:rPr lang="ja-JP" altLang="en-US" sz="3200" kern="1200" dirty="0" smtClean="0"/>
            <a:t>＊</a:t>
          </a:r>
          <a:r>
            <a:rPr lang="en-US" altLang="ja-JP" sz="3200" kern="1200" dirty="0" smtClean="0"/>
            <a:t>web</a:t>
          </a:r>
          <a:r>
            <a:rPr lang="ja-JP" altLang="en-US" sz="3200" kern="1200" dirty="0" smtClean="0"/>
            <a:t>ページが扱いづらい</a:t>
          </a:r>
          <a:endParaRPr kumimoji="1" lang="ja-JP" altLang="en-US" sz="3200" kern="1200" dirty="0"/>
        </a:p>
      </dsp:txBody>
      <dsp:txXfrm>
        <a:off x="-534821" y="61787"/>
        <a:ext cx="6172020" cy="1985975"/>
      </dsp:txXfrm>
    </dsp:sp>
    <dsp:sp modelId="{7941B826-C437-4DAC-95FF-0072B516125A}">
      <dsp:nvSpPr>
        <dsp:cNvPr id="0" name=""/>
        <dsp:cNvSpPr/>
      </dsp:nvSpPr>
      <dsp:spPr>
        <a:xfrm>
          <a:off x="0" y="2578337"/>
          <a:ext cx="8487202" cy="2109549"/>
        </a:xfrm>
        <a:prstGeom prst="roundRect">
          <a:avLst>
            <a:gd name="adj" fmla="val 10000"/>
          </a:avLst>
        </a:prstGeom>
        <a:solidFill>
          <a:schemeClr val="accent3">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r>
            <a:rPr lang="ja-JP" altLang="en-US" sz="3200" kern="1200" dirty="0" smtClean="0"/>
            <a:t>＊魅力的を伝わりやすく</a:t>
          </a:r>
          <a:endParaRPr lang="en-US" altLang="ja-JP" sz="3200" kern="1200" dirty="0" smtClean="0"/>
        </a:p>
        <a:p>
          <a:pPr lvl="0" algn="r" defTabSz="1422400">
            <a:lnSpc>
              <a:spcPct val="90000"/>
            </a:lnSpc>
            <a:spcBef>
              <a:spcPct val="0"/>
            </a:spcBef>
            <a:spcAft>
              <a:spcPct val="35000"/>
            </a:spcAft>
          </a:pPr>
          <a:r>
            <a:rPr kumimoji="1" lang="ja-JP" altLang="en-US" sz="3200" kern="1200" dirty="0" smtClean="0"/>
            <a:t>＊</a:t>
          </a:r>
          <a:r>
            <a:rPr kumimoji="1" lang="en-US" altLang="ja-JP" sz="3200" kern="1200" dirty="0" smtClean="0"/>
            <a:t>Web</a:t>
          </a:r>
          <a:r>
            <a:rPr kumimoji="1" lang="ja-JP" altLang="en-US" sz="3200" kern="1200" dirty="0" smtClean="0"/>
            <a:t>ページの改善</a:t>
          </a:r>
          <a:endParaRPr kumimoji="1" lang="ja-JP" altLang="en-US" sz="3200" kern="1200" dirty="0"/>
        </a:p>
      </dsp:txBody>
      <dsp:txXfrm>
        <a:off x="61787" y="2640124"/>
        <a:ext cx="5294935" cy="1985975"/>
      </dsp:txXfrm>
    </dsp:sp>
    <dsp:sp modelId="{57A8680A-5BE5-488D-A30D-EFFCF5186D6D}">
      <dsp:nvSpPr>
        <dsp:cNvPr id="0" name=""/>
        <dsp:cNvSpPr/>
      </dsp:nvSpPr>
      <dsp:spPr>
        <a:xfrm>
          <a:off x="6093903" y="1658340"/>
          <a:ext cx="1371206" cy="1371206"/>
        </a:xfrm>
        <a:prstGeom prst="downArrow">
          <a:avLst>
            <a:gd name="adj1" fmla="val 55000"/>
            <a:gd name="adj2" fmla="val 45000"/>
          </a:avLst>
        </a:prstGeom>
        <a:solidFill>
          <a:schemeClr val="accent2">
            <a:tint val="40000"/>
            <a:alpha val="90000"/>
            <a:hueOff val="0"/>
            <a:satOff val="0"/>
            <a:lumOff val="0"/>
            <a:alphaOff val="0"/>
          </a:schemeClr>
        </a:solidFill>
        <a:ln w="195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6402424" y="1658340"/>
        <a:ext cx="754164" cy="10318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3B36D-DE0E-4BD4-8BD2-DD61E497129F}">
      <dsp:nvSpPr>
        <dsp:cNvPr id="0" name=""/>
        <dsp:cNvSpPr/>
      </dsp:nvSpPr>
      <dsp:spPr>
        <a:xfrm>
          <a:off x="0" y="1166436"/>
          <a:ext cx="2230855" cy="2230965"/>
        </a:xfrm>
        <a:prstGeom prst="ellipse">
          <a:avLst/>
        </a:prstGeom>
        <a:solidFill>
          <a:schemeClr val="accent1">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kumimoji="1" lang="ja-JP" altLang="en-US" sz="3800" kern="1200" dirty="0" smtClean="0"/>
            <a:t>限定感</a:t>
          </a:r>
          <a:endParaRPr kumimoji="1" lang="en-US" altLang="ja-JP" sz="3800" kern="1200" dirty="0" smtClean="0"/>
        </a:p>
        <a:p>
          <a:pPr lvl="0" algn="ctr" defTabSz="1689100">
            <a:lnSpc>
              <a:spcPct val="90000"/>
            </a:lnSpc>
            <a:spcBef>
              <a:spcPct val="0"/>
            </a:spcBef>
            <a:spcAft>
              <a:spcPct val="35000"/>
            </a:spcAft>
          </a:pPr>
          <a:r>
            <a:rPr kumimoji="1" lang="ja-JP" altLang="en-US" sz="3800" kern="1200" dirty="0" smtClean="0"/>
            <a:t>話題性</a:t>
          </a:r>
          <a:endParaRPr kumimoji="1" lang="ja-JP" altLang="en-US" sz="3800" kern="1200" dirty="0"/>
        </a:p>
      </dsp:txBody>
      <dsp:txXfrm>
        <a:off x="326701" y="1493153"/>
        <a:ext cx="1577453" cy="1577531"/>
      </dsp:txXfrm>
    </dsp:sp>
    <dsp:sp modelId="{BA9A1350-6D4E-4B83-9B21-12EF5623D7DC}">
      <dsp:nvSpPr>
        <dsp:cNvPr id="0" name=""/>
        <dsp:cNvSpPr/>
      </dsp:nvSpPr>
      <dsp:spPr>
        <a:xfrm>
          <a:off x="-1113213" y="-81569"/>
          <a:ext cx="4497035" cy="4687887"/>
        </a:xfrm>
        <a:prstGeom prst="blockArc">
          <a:avLst>
            <a:gd name="adj1" fmla="val 17527788"/>
            <a:gd name="adj2" fmla="val 4119114"/>
            <a:gd name="adj3" fmla="val 5750"/>
          </a:avLst>
        </a:prstGeom>
        <a:solidFill>
          <a:schemeClr val="accent1">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A797E-126B-472F-986A-65A850931565}">
      <dsp:nvSpPr>
        <dsp:cNvPr id="0" name=""/>
        <dsp:cNvSpPr/>
      </dsp:nvSpPr>
      <dsp:spPr>
        <a:xfrm>
          <a:off x="2199163" y="446364"/>
          <a:ext cx="1195077" cy="119541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B0F03-46E4-4EEE-A56D-FA32B2B11EDD}">
      <dsp:nvSpPr>
        <dsp:cNvPr id="0" name=""/>
        <dsp:cNvSpPr/>
      </dsp:nvSpPr>
      <dsp:spPr>
        <a:xfrm>
          <a:off x="3474699" y="374354"/>
          <a:ext cx="4754900" cy="115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1600200">
            <a:lnSpc>
              <a:spcPct val="90000"/>
            </a:lnSpc>
            <a:spcBef>
              <a:spcPct val="0"/>
            </a:spcBef>
            <a:spcAft>
              <a:spcPct val="10000"/>
            </a:spcAft>
          </a:pPr>
          <a:r>
            <a:rPr kumimoji="1" lang="ja-JP" altLang="en-US" sz="3600" kern="1200" dirty="0" smtClean="0">
              <a:solidFill>
                <a:srgbClr val="002060"/>
              </a:solidFill>
            </a:rPr>
            <a:t>季節限定・地域限定</a:t>
          </a:r>
          <a:endParaRPr kumimoji="1" lang="ja-JP" altLang="en-US" sz="3600" kern="1200" dirty="0">
            <a:solidFill>
              <a:srgbClr val="002060"/>
            </a:solidFill>
          </a:endParaRPr>
        </a:p>
      </dsp:txBody>
      <dsp:txXfrm>
        <a:off x="3474699" y="374354"/>
        <a:ext cx="4754900" cy="1156970"/>
      </dsp:txXfrm>
    </dsp:sp>
    <dsp:sp modelId="{2435921D-8AE2-4CD6-AD38-51FAE72435DE}">
      <dsp:nvSpPr>
        <dsp:cNvPr id="0" name=""/>
        <dsp:cNvSpPr/>
      </dsp:nvSpPr>
      <dsp:spPr>
        <a:xfrm>
          <a:off x="2631211" y="1814509"/>
          <a:ext cx="1195077" cy="119541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2801F8-A562-4274-81F3-D7EF531E9834}">
      <dsp:nvSpPr>
        <dsp:cNvPr id="0" name=""/>
        <dsp:cNvSpPr/>
      </dsp:nvSpPr>
      <dsp:spPr>
        <a:xfrm>
          <a:off x="4164448" y="1772021"/>
          <a:ext cx="3755354" cy="115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10000"/>
            </a:spcAft>
          </a:pPr>
          <a:r>
            <a:rPr kumimoji="1" lang="ja-JP" altLang="en-US" sz="3500" kern="1200" dirty="0" smtClean="0">
              <a:solidFill>
                <a:srgbClr val="002060"/>
              </a:solidFill>
            </a:rPr>
            <a:t>インパクト</a:t>
          </a:r>
          <a:endParaRPr kumimoji="1" lang="ja-JP" altLang="en-US" sz="3500" kern="1200" dirty="0">
            <a:solidFill>
              <a:srgbClr val="002060"/>
            </a:solidFill>
          </a:endParaRPr>
        </a:p>
      </dsp:txBody>
      <dsp:txXfrm>
        <a:off x="4164448" y="1772021"/>
        <a:ext cx="3755354" cy="1156970"/>
      </dsp:txXfrm>
    </dsp:sp>
    <dsp:sp modelId="{3A6293DB-1AD4-4157-A522-595DD9E46690}">
      <dsp:nvSpPr>
        <dsp:cNvPr id="0" name=""/>
        <dsp:cNvSpPr/>
      </dsp:nvSpPr>
      <dsp:spPr>
        <a:xfrm>
          <a:off x="1983129" y="3254675"/>
          <a:ext cx="1195077" cy="11954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67C8A8-AEF6-44D6-B3A1-A8DF6A5D512A}">
      <dsp:nvSpPr>
        <dsp:cNvPr id="0" name=""/>
        <dsp:cNvSpPr/>
      </dsp:nvSpPr>
      <dsp:spPr>
        <a:xfrm>
          <a:off x="3094234" y="3158698"/>
          <a:ext cx="4958648" cy="115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10000"/>
            </a:spcAft>
          </a:pPr>
          <a:endParaRPr kumimoji="1" lang="ja-JP" altLang="en-US" sz="3500" b="1" kern="1200" dirty="0">
            <a:effectLst>
              <a:outerShdw blurRad="38100" dist="38100" dir="2700000" algn="tl">
                <a:srgbClr val="000000">
                  <a:alpha val="43137"/>
                </a:srgbClr>
              </a:outerShdw>
            </a:effectLst>
          </a:endParaRPr>
        </a:p>
      </dsp:txBody>
      <dsp:txXfrm>
        <a:off x="3094234" y="3158698"/>
        <a:ext cx="4958648" cy="11569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5CA0E-16C1-4A3B-B581-C742E03B21E6}">
      <dsp:nvSpPr>
        <dsp:cNvPr id="0" name=""/>
        <dsp:cNvSpPr/>
      </dsp:nvSpPr>
      <dsp:spPr>
        <a:xfrm>
          <a:off x="269801" y="2204"/>
          <a:ext cx="1707802" cy="1707802"/>
        </a:xfrm>
        <a:prstGeom prst="ellipse">
          <a:avLst/>
        </a:prstGeom>
        <a:solidFill>
          <a:schemeClr val="accent4">
            <a:hueOff val="0"/>
            <a:satOff val="0"/>
            <a:lumOff val="0"/>
            <a:alphaOff val="0"/>
          </a:schemeClr>
        </a:solidFill>
        <a:ln w="26350" cap="flat" cmpd="sng" algn="ctr">
          <a:solidFill>
            <a:schemeClr val="lt1">
              <a:hueOff val="0"/>
              <a:satOff val="0"/>
              <a:lumOff val="0"/>
              <a:alphaOff val="0"/>
            </a:schemeClr>
          </a:solid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4">
              <a:hueOff val="0"/>
              <a:satOff val="0"/>
              <a:lumOff val="0"/>
              <a:alphaOff val="0"/>
              <a:shade val="60000"/>
              <a:satMod val="110000"/>
            </a:schemeClr>
          </a:contourClr>
        </a:sp3d>
      </dsp:spPr>
      <dsp:style>
        <a:lnRef idx="3">
          <a:scrgbClr r="0" g="0" b="0"/>
        </a:lnRef>
        <a:fillRef idx="1">
          <a:scrgbClr r="0" g="0" b="0"/>
        </a:fillRef>
        <a:effectRef idx="1">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kumimoji="1" lang="ja-JP" altLang="en-US" sz="4300" kern="1200" dirty="0" smtClean="0"/>
            <a:t>地酒</a:t>
          </a:r>
          <a:endParaRPr kumimoji="1" lang="ja-JP" altLang="en-US" sz="4300" kern="1200" dirty="0"/>
        </a:p>
      </dsp:txBody>
      <dsp:txXfrm>
        <a:off x="519903" y="252306"/>
        <a:ext cx="1207598" cy="1207598"/>
      </dsp:txXfrm>
    </dsp:sp>
    <dsp:sp modelId="{F0504386-7E35-40BB-9DA5-C3126C3B365D}">
      <dsp:nvSpPr>
        <dsp:cNvPr id="0" name=""/>
        <dsp:cNvSpPr/>
      </dsp:nvSpPr>
      <dsp:spPr>
        <a:xfrm>
          <a:off x="628440" y="1848680"/>
          <a:ext cx="990525" cy="990525"/>
        </a:xfrm>
        <a:prstGeom prst="mathPlus">
          <a:avLst/>
        </a:prstGeom>
        <a:solidFill>
          <a:schemeClr val="accent4">
            <a:hueOff val="0"/>
            <a:satOff val="0"/>
            <a:lumOff val="0"/>
            <a:alphaOff val="0"/>
          </a:schemeClr>
        </a:solidFill>
        <a:ln>
          <a:noFill/>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4">
              <a:hueOff val="0"/>
              <a:satOff val="0"/>
              <a:lumOff val="0"/>
              <a:alphaOff val="0"/>
              <a:shade val="60000"/>
              <a:satMod val="110000"/>
            </a:schemeClr>
          </a:contourClr>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759734" y="2227457"/>
        <a:ext cx="727937" cy="232971"/>
      </dsp:txXfrm>
    </dsp:sp>
    <dsp:sp modelId="{F216CA9A-4C97-4E22-8154-BBD5E8038C68}">
      <dsp:nvSpPr>
        <dsp:cNvPr id="0" name=""/>
        <dsp:cNvSpPr/>
      </dsp:nvSpPr>
      <dsp:spPr>
        <a:xfrm>
          <a:off x="269801" y="2977879"/>
          <a:ext cx="1707802" cy="1707802"/>
        </a:xfrm>
        <a:prstGeom prst="ellipse">
          <a:avLst/>
        </a:prstGeom>
        <a:solidFill>
          <a:schemeClr val="accent4">
            <a:hueOff val="3664335"/>
            <a:satOff val="-17287"/>
            <a:lumOff val="14412"/>
            <a:alphaOff val="0"/>
          </a:schemeClr>
        </a:solidFill>
        <a:ln w="26350" cap="flat" cmpd="sng" algn="ctr">
          <a:solidFill>
            <a:schemeClr val="lt1">
              <a:hueOff val="0"/>
              <a:satOff val="0"/>
              <a:lumOff val="0"/>
              <a:alphaOff val="0"/>
            </a:schemeClr>
          </a:solid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4">
              <a:hueOff val="3664335"/>
              <a:satOff val="-17287"/>
              <a:lumOff val="14412"/>
              <a:alphaOff val="0"/>
              <a:shade val="60000"/>
              <a:satMod val="110000"/>
            </a:schemeClr>
          </a:contourClr>
        </a:sp3d>
      </dsp:spPr>
      <dsp:style>
        <a:lnRef idx="3">
          <a:scrgbClr r="0" g="0" b="0"/>
        </a:lnRef>
        <a:fillRef idx="1">
          <a:scrgbClr r="0" g="0" b="0"/>
        </a:fillRef>
        <a:effectRef idx="1">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kumimoji="1" lang="ja-JP" altLang="en-US" sz="4300" kern="1200" dirty="0" smtClean="0"/>
            <a:t>観光</a:t>
          </a:r>
          <a:endParaRPr kumimoji="1" lang="ja-JP" altLang="en-US" sz="4300" kern="1200" dirty="0"/>
        </a:p>
      </dsp:txBody>
      <dsp:txXfrm>
        <a:off x="519903" y="3227981"/>
        <a:ext cx="1207598" cy="1207598"/>
      </dsp:txXfrm>
    </dsp:sp>
    <dsp:sp modelId="{6A7ADC74-57E0-4026-B232-DDEF4B5D362F}">
      <dsp:nvSpPr>
        <dsp:cNvPr id="0" name=""/>
        <dsp:cNvSpPr/>
      </dsp:nvSpPr>
      <dsp:spPr>
        <a:xfrm>
          <a:off x="2233774" y="2026292"/>
          <a:ext cx="543081" cy="635302"/>
        </a:xfrm>
        <a:prstGeom prst="rightArrow">
          <a:avLst>
            <a:gd name="adj1" fmla="val 60000"/>
            <a:gd name="adj2" fmla="val 50000"/>
          </a:avLst>
        </a:prstGeom>
        <a:solidFill>
          <a:schemeClr val="accent4">
            <a:hueOff val="7328671"/>
            <a:satOff val="-34574"/>
            <a:lumOff val="28825"/>
            <a:alphaOff val="0"/>
          </a:schemeClr>
        </a:solidFill>
        <a:ln>
          <a:noFill/>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4">
              <a:hueOff val="7328671"/>
              <a:satOff val="-34574"/>
              <a:lumOff val="28825"/>
              <a:alphaOff val="0"/>
              <a:shade val="60000"/>
              <a:satMod val="110000"/>
            </a:schemeClr>
          </a:contourClr>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kumimoji="1" lang="ja-JP" altLang="en-US" sz="2700" kern="1200"/>
        </a:p>
      </dsp:txBody>
      <dsp:txXfrm>
        <a:off x="2233774" y="2153352"/>
        <a:ext cx="380157" cy="381182"/>
      </dsp:txXfrm>
    </dsp:sp>
    <dsp:sp modelId="{19C463F3-C62E-45EE-B4F8-628113A43089}">
      <dsp:nvSpPr>
        <dsp:cNvPr id="0" name=""/>
        <dsp:cNvSpPr/>
      </dsp:nvSpPr>
      <dsp:spPr>
        <a:xfrm>
          <a:off x="3002286" y="1"/>
          <a:ext cx="4957512" cy="4687884"/>
        </a:xfrm>
        <a:prstGeom prst="ellipse">
          <a:avLst/>
        </a:prstGeom>
        <a:solidFill>
          <a:schemeClr val="accent4">
            <a:hueOff val="7328671"/>
            <a:satOff val="-34574"/>
            <a:lumOff val="28825"/>
            <a:alphaOff val="0"/>
          </a:schemeClr>
        </a:solidFill>
        <a:ln w="26350" cap="flat" cmpd="sng" algn="ctr">
          <a:solidFill>
            <a:schemeClr val="lt1">
              <a:hueOff val="0"/>
              <a:satOff val="0"/>
              <a:lumOff val="0"/>
              <a:alphaOff val="0"/>
            </a:schemeClr>
          </a:solid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4">
              <a:hueOff val="7328671"/>
              <a:satOff val="-34574"/>
              <a:lumOff val="28825"/>
              <a:alphaOff val="0"/>
              <a:shade val="60000"/>
              <a:satMod val="110000"/>
            </a:schemeClr>
          </a:contourClr>
        </a:sp3d>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kumimoji="1" lang="ja-JP" altLang="en-US" sz="6500" kern="1200" dirty="0" smtClean="0"/>
            <a:t>効率的な活性化へ</a:t>
          </a:r>
          <a:endParaRPr kumimoji="1" lang="ja-JP" altLang="en-US" sz="6500" kern="1200" dirty="0"/>
        </a:p>
      </dsp:txBody>
      <dsp:txXfrm>
        <a:off x="3728297" y="686526"/>
        <a:ext cx="3505490" cy="3314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F39E6-D600-4F49-88C3-D58681C9FFD9}">
      <dsp:nvSpPr>
        <dsp:cNvPr id="0" name=""/>
        <dsp:cNvSpPr/>
      </dsp:nvSpPr>
      <dsp:spPr>
        <a:xfrm>
          <a:off x="0" y="0"/>
          <a:ext cx="8229599" cy="2231782"/>
        </a:xfrm>
        <a:prstGeom prst="roundRect">
          <a:avLst>
            <a:gd name="adj" fmla="val 10000"/>
          </a:avLst>
        </a:prstGeom>
        <a:solidFill>
          <a:schemeClr val="accent4"/>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kern="1200" dirty="0" smtClean="0">
              <a:solidFill>
                <a:schemeClr val="bg1"/>
              </a:solidFill>
            </a:rPr>
            <a:t>街の中から</a:t>
          </a:r>
          <a:endParaRPr kumimoji="1" lang="ja-JP" altLang="en-US" sz="3600" kern="1200" dirty="0">
            <a:solidFill>
              <a:schemeClr val="bg1"/>
            </a:solidFill>
          </a:endParaRPr>
        </a:p>
        <a:p>
          <a:pPr marL="285750" lvl="1" indent="-285750" algn="l" defTabSz="1600200">
            <a:lnSpc>
              <a:spcPct val="90000"/>
            </a:lnSpc>
            <a:spcBef>
              <a:spcPct val="0"/>
            </a:spcBef>
            <a:spcAft>
              <a:spcPct val="15000"/>
            </a:spcAft>
            <a:buChar char="••"/>
          </a:pPr>
          <a:r>
            <a:rPr kumimoji="1" lang="ja-JP" altLang="en-US" sz="3600" kern="1200" dirty="0" smtClean="0">
              <a:solidFill>
                <a:schemeClr val="bg1"/>
              </a:solidFill>
            </a:rPr>
            <a:t>米、麦、水、ブドウ</a:t>
          </a:r>
          <a:endParaRPr kumimoji="1" lang="ja-JP" altLang="en-US" sz="3600" kern="1200" dirty="0">
            <a:solidFill>
              <a:schemeClr val="bg1"/>
            </a:solidFill>
          </a:endParaRPr>
        </a:p>
      </dsp:txBody>
      <dsp:txXfrm>
        <a:off x="1869098" y="0"/>
        <a:ext cx="6360501" cy="2231782"/>
      </dsp:txXfrm>
    </dsp:sp>
    <dsp:sp modelId="{AA6E87AE-C32F-4238-A275-FB01B5794225}">
      <dsp:nvSpPr>
        <dsp:cNvPr id="0" name=""/>
        <dsp:cNvSpPr/>
      </dsp:nvSpPr>
      <dsp:spPr>
        <a:xfrm>
          <a:off x="223178" y="223178"/>
          <a:ext cx="1645919" cy="178542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5BE50-CE08-4CF2-8B40-BF65B8F1E5C2}">
      <dsp:nvSpPr>
        <dsp:cNvPr id="0" name=""/>
        <dsp:cNvSpPr/>
      </dsp:nvSpPr>
      <dsp:spPr>
        <a:xfrm>
          <a:off x="0" y="2456104"/>
          <a:ext cx="8229599" cy="2231782"/>
        </a:xfrm>
        <a:prstGeom prst="roundRect">
          <a:avLst>
            <a:gd name="adj" fmla="val 10000"/>
          </a:avLst>
        </a:prstGeom>
        <a:solidFill>
          <a:schemeClr val="accent3"/>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kern="1200" dirty="0" smtClean="0"/>
            <a:t>街の外から</a:t>
          </a:r>
          <a:endParaRPr kumimoji="1" lang="ja-JP" altLang="en-US" sz="3600" kern="1200" dirty="0"/>
        </a:p>
        <a:p>
          <a:pPr marL="285750" lvl="1" indent="-285750" algn="l" defTabSz="1600200">
            <a:lnSpc>
              <a:spcPct val="90000"/>
            </a:lnSpc>
            <a:spcBef>
              <a:spcPct val="0"/>
            </a:spcBef>
            <a:spcAft>
              <a:spcPct val="15000"/>
            </a:spcAft>
            <a:buChar char="••"/>
          </a:pPr>
          <a:r>
            <a:rPr kumimoji="1" lang="ja-JP" altLang="en-US" sz="3600" kern="1200" dirty="0" smtClean="0"/>
            <a:t>温泉、観光地</a:t>
          </a:r>
          <a:endParaRPr kumimoji="1" lang="ja-JP" altLang="en-US" sz="3600" kern="1200" dirty="0"/>
        </a:p>
      </dsp:txBody>
      <dsp:txXfrm>
        <a:off x="1869098" y="2456104"/>
        <a:ext cx="6360501" cy="2231782"/>
      </dsp:txXfrm>
    </dsp:sp>
    <dsp:sp modelId="{CB53CD5A-9A86-4B52-A14C-46C2ED5B5862}">
      <dsp:nvSpPr>
        <dsp:cNvPr id="0" name=""/>
        <dsp:cNvSpPr/>
      </dsp:nvSpPr>
      <dsp:spPr>
        <a:xfrm>
          <a:off x="223178" y="2678138"/>
          <a:ext cx="1645919" cy="178542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EA6E2-ADE9-4D27-ACBB-A7B89BAC8DF4}">
      <dsp:nvSpPr>
        <dsp:cNvPr id="0" name=""/>
        <dsp:cNvSpPr/>
      </dsp:nvSpPr>
      <dsp:spPr>
        <a:xfrm>
          <a:off x="1864518" y="2136774"/>
          <a:ext cx="2278856" cy="2278856"/>
        </a:xfrm>
        <a:prstGeom prst="gear9">
          <a:avLst/>
        </a:prstGeom>
        <a:solidFill>
          <a:srgbClr val="FF0000"/>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kumimoji="1" lang="ja-JP" altLang="en-US" sz="2900" kern="1200" dirty="0" smtClean="0"/>
            <a:t>自治体</a:t>
          </a:r>
          <a:endParaRPr kumimoji="1" lang="ja-JP" altLang="en-US" sz="2900" kern="1200" dirty="0"/>
        </a:p>
      </dsp:txBody>
      <dsp:txXfrm>
        <a:off x="2322669" y="2670585"/>
        <a:ext cx="1362554" cy="1171379"/>
      </dsp:txXfrm>
    </dsp:sp>
    <dsp:sp modelId="{B98497D7-BEBC-4872-A8DC-7F2644A3CCE0}">
      <dsp:nvSpPr>
        <dsp:cNvPr id="0" name=""/>
        <dsp:cNvSpPr/>
      </dsp:nvSpPr>
      <dsp:spPr>
        <a:xfrm>
          <a:off x="538638" y="1598136"/>
          <a:ext cx="1657350" cy="1657350"/>
        </a:xfrm>
        <a:prstGeom prst="gear6">
          <a:avLst/>
        </a:prstGeom>
        <a:solidFill>
          <a:srgbClr val="00B050"/>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kumimoji="1" lang="ja-JP" altLang="en-US" sz="2900" kern="1200" dirty="0" smtClean="0"/>
            <a:t>市民</a:t>
          </a:r>
          <a:endParaRPr kumimoji="1" lang="ja-JP" altLang="en-US" sz="2900" kern="1200" dirty="0"/>
        </a:p>
      </dsp:txBody>
      <dsp:txXfrm>
        <a:off x="955881" y="2017901"/>
        <a:ext cx="822864" cy="817820"/>
      </dsp:txXfrm>
    </dsp:sp>
    <dsp:sp modelId="{0B756489-E4D2-4C5D-A3FA-861CB238F112}">
      <dsp:nvSpPr>
        <dsp:cNvPr id="0" name=""/>
        <dsp:cNvSpPr/>
      </dsp:nvSpPr>
      <dsp:spPr>
        <a:xfrm rot="20700000">
          <a:off x="1466923" y="454733"/>
          <a:ext cx="1623864" cy="1623864"/>
        </a:xfrm>
        <a:prstGeom prst="gear6">
          <a:avLst/>
        </a:prstGeom>
        <a:solidFill>
          <a:srgbClr val="0070C0"/>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kumimoji="1" lang="ja-JP" altLang="en-US" sz="2900" kern="1200" dirty="0" smtClean="0"/>
            <a:t>企業</a:t>
          </a:r>
          <a:endParaRPr kumimoji="1" lang="ja-JP" altLang="en-US" sz="2900" kern="1200" dirty="0"/>
        </a:p>
      </dsp:txBody>
      <dsp:txXfrm rot="-20700000">
        <a:off x="1823085" y="810894"/>
        <a:ext cx="911542" cy="911542"/>
      </dsp:txXfrm>
    </dsp:sp>
    <dsp:sp modelId="{50C20871-029C-4FE1-933A-7DEFF4F8CFE8}">
      <dsp:nvSpPr>
        <dsp:cNvPr id="0" name=""/>
        <dsp:cNvSpPr/>
      </dsp:nvSpPr>
      <dsp:spPr>
        <a:xfrm>
          <a:off x="1688733" y="1793216"/>
          <a:ext cx="2916936" cy="2916936"/>
        </a:xfrm>
        <a:prstGeom prst="circularArrow">
          <a:avLst>
            <a:gd name="adj1" fmla="val 4688"/>
            <a:gd name="adj2" fmla="val 299029"/>
            <a:gd name="adj3" fmla="val 2515030"/>
            <a:gd name="adj4" fmla="val 1586372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446F7D-28CB-4A59-B256-EF88C77BD7C8}">
      <dsp:nvSpPr>
        <dsp:cNvPr id="0" name=""/>
        <dsp:cNvSpPr/>
      </dsp:nvSpPr>
      <dsp:spPr>
        <a:xfrm>
          <a:off x="245125" y="1231645"/>
          <a:ext cx="2119336" cy="21193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9CDA4D-BF6A-4C7D-9EA0-66E730A8654A}">
      <dsp:nvSpPr>
        <dsp:cNvPr id="0" name=""/>
        <dsp:cNvSpPr/>
      </dsp:nvSpPr>
      <dsp:spPr>
        <a:xfrm>
          <a:off x="1091307" y="99264"/>
          <a:ext cx="2285071" cy="228507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2C8ED-76AC-4462-9E79-8DB74161BF07}">
      <dsp:nvSpPr>
        <dsp:cNvPr id="0" name=""/>
        <dsp:cNvSpPr/>
      </dsp:nvSpPr>
      <dsp:spPr>
        <a:xfrm>
          <a:off x="0" y="326393"/>
          <a:ext cx="3409403" cy="4348728"/>
        </a:xfrm>
        <a:prstGeom prst="roundRect">
          <a:avLst/>
        </a:prstGeom>
        <a:blipFill>
          <a:blip xmlns:r="http://schemas.openxmlformats.org/officeDocument/2006/relationships" r:embed="rId1">
            <a:extLst>
              <a:ext uri="{BEBA8EAE-BF5A-486C-A8C5-ECC9F3942E4B}">
                <a14:imgProps xmlns:a14="http://schemas.microsoft.com/office/drawing/2010/main">
                  <a14:imgLayer r:embed="rId2">
                    <a14:imgEffect>
                      <a14:artisticCutout trans="17000"/>
                    </a14:imgEffect>
                    <a14:imgEffect>
                      <a14:sharpenSoften amount="-61000"/>
                    </a14:imgEffect>
                    <a14:imgEffect>
                      <a14:saturation sat="66000"/>
                    </a14:imgEffect>
                  </a14:imgLayer>
                </a14:imgProps>
              </a:ext>
              <a:ext uri="{28A0092B-C50C-407E-A947-70E740481C1C}">
                <a14:useLocalDpi xmlns:a14="http://schemas.microsoft.com/office/drawing/2010/main" val="0"/>
              </a:ext>
            </a:extLst>
          </a:blip>
          <a:srcRect/>
          <a:stretch>
            <a:fillRect l="-8000" r="-8000"/>
          </a:stretch>
        </a:blip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9574C-9AFC-492A-855E-26A7BBF4D043}">
      <dsp:nvSpPr>
        <dsp:cNvPr id="0" name=""/>
        <dsp:cNvSpPr/>
      </dsp:nvSpPr>
      <dsp:spPr>
        <a:xfrm>
          <a:off x="72005" y="1008109"/>
          <a:ext cx="2625240" cy="2609237"/>
        </a:xfrm>
        <a:prstGeom prst="rect">
          <a:avLst/>
        </a:prstGeom>
        <a:noFill/>
        <a:ln w="195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b" anchorCtr="0">
          <a:noAutofit/>
        </a:bodyPr>
        <a:lstStyle/>
        <a:p>
          <a:pPr lvl="0" algn="l" defTabSz="1955800">
            <a:lnSpc>
              <a:spcPct val="90000"/>
            </a:lnSpc>
            <a:spcBef>
              <a:spcPct val="0"/>
            </a:spcBef>
            <a:spcAft>
              <a:spcPct val="35000"/>
            </a:spcAft>
          </a:pPr>
          <a:r>
            <a:rPr kumimoji="1" lang="ja-JP" altLang="en-US" sz="4400" b="1" i="1" kern="1200" dirty="0" smtClean="0">
              <a:solidFill>
                <a:srgbClr val="FF0000"/>
              </a:solidFill>
              <a:effectLst>
                <a:outerShdw blurRad="38100" dist="38100" dir="2700000" algn="tl">
                  <a:srgbClr val="000000">
                    <a:alpha val="43137"/>
                  </a:srgbClr>
                </a:outerShdw>
              </a:effectLst>
            </a:rPr>
            <a:t>みんなで作る</a:t>
          </a:r>
          <a:endParaRPr kumimoji="1" lang="ja-JP" altLang="en-US" sz="4400" b="1" i="1" kern="1200" dirty="0">
            <a:solidFill>
              <a:srgbClr val="FF0000"/>
            </a:solidFill>
            <a:effectLst>
              <a:outerShdw blurRad="38100" dist="38100" dir="2700000" algn="tl">
                <a:srgbClr val="000000">
                  <a:alpha val="43137"/>
                </a:srgbClr>
              </a:outerShdw>
            </a:effectLst>
          </a:endParaRPr>
        </a:p>
      </dsp:txBody>
      <dsp:txXfrm>
        <a:off x="72005" y="1008109"/>
        <a:ext cx="2625240" cy="2609237"/>
      </dsp:txXfrm>
    </dsp:sp>
    <dsp:sp modelId="{48FFE361-D633-4656-98D3-5EA14AE1BD29}">
      <dsp:nvSpPr>
        <dsp:cNvPr id="0" name=""/>
        <dsp:cNvSpPr/>
      </dsp:nvSpPr>
      <dsp:spPr>
        <a:xfrm>
          <a:off x="2786278" y="3609923"/>
          <a:ext cx="1174156" cy="11741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62C1E8-7FCC-4988-B4A0-550328C66CAC}">
      <dsp:nvSpPr>
        <dsp:cNvPr id="0" name=""/>
        <dsp:cNvSpPr/>
      </dsp:nvSpPr>
      <dsp:spPr>
        <a:xfrm>
          <a:off x="3960450" y="3528395"/>
          <a:ext cx="4572470" cy="1174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60960" rIns="121920" bIns="60960" numCol="1" spcCol="1270" anchor="ctr" anchorCtr="0">
          <a:noAutofit/>
        </a:bodyPr>
        <a:lstStyle/>
        <a:p>
          <a:pPr lvl="0" algn="l" defTabSz="2133600">
            <a:lnSpc>
              <a:spcPct val="90000"/>
            </a:lnSpc>
            <a:spcBef>
              <a:spcPct val="0"/>
            </a:spcBef>
            <a:spcAft>
              <a:spcPct val="35000"/>
            </a:spcAft>
          </a:pPr>
          <a:r>
            <a:rPr kumimoji="1" lang="ja-JP" altLang="en-US" sz="4800" kern="1200" dirty="0" smtClean="0">
              <a:solidFill>
                <a:srgbClr val="002060"/>
              </a:solidFill>
            </a:rPr>
            <a:t>コストが投資に</a:t>
          </a:r>
          <a:endParaRPr kumimoji="1" lang="ja-JP" altLang="en-US" sz="4800" kern="1200" dirty="0">
            <a:solidFill>
              <a:srgbClr val="002060"/>
            </a:solidFill>
          </a:endParaRPr>
        </a:p>
      </dsp:txBody>
      <dsp:txXfrm>
        <a:off x="3960450" y="3528395"/>
        <a:ext cx="4572470" cy="1174156"/>
      </dsp:txXfrm>
    </dsp:sp>
    <dsp:sp modelId="{D105C4A3-4739-4EA1-AA72-878E98751EDE}">
      <dsp:nvSpPr>
        <dsp:cNvPr id="0" name=""/>
        <dsp:cNvSpPr/>
      </dsp:nvSpPr>
      <dsp:spPr>
        <a:xfrm>
          <a:off x="2736306" y="504061"/>
          <a:ext cx="1174156" cy="117415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15588-C98A-4D0B-963B-7D04E3C0E713}">
      <dsp:nvSpPr>
        <dsp:cNvPr id="0" name=""/>
        <dsp:cNvSpPr/>
      </dsp:nvSpPr>
      <dsp:spPr>
        <a:xfrm>
          <a:off x="3888434" y="576060"/>
          <a:ext cx="4572470" cy="1174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60960" rIns="121920" bIns="60960" numCol="1" spcCol="1270" anchor="ctr" anchorCtr="0">
          <a:noAutofit/>
        </a:bodyPr>
        <a:lstStyle/>
        <a:p>
          <a:pPr lvl="0" algn="l" defTabSz="2133600">
            <a:lnSpc>
              <a:spcPct val="90000"/>
            </a:lnSpc>
            <a:spcBef>
              <a:spcPct val="0"/>
            </a:spcBef>
            <a:spcAft>
              <a:spcPct val="35000"/>
            </a:spcAft>
          </a:pPr>
          <a:r>
            <a:rPr kumimoji="1" lang="ja-JP" altLang="en-US" sz="4800" kern="1200" dirty="0" smtClean="0">
              <a:solidFill>
                <a:srgbClr val="002060"/>
              </a:solidFill>
            </a:rPr>
            <a:t>農業の活性化</a:t>
          </a:r>
          <a:endParaRPr kumimoji="1" lang="ja-JP" altLang="en-US" sz="4800" kern="1200" dirty="0">
            <a:solidFill>
              <a:srgbClr val="002060"/>
            </a:solidFill>
          </a:endParaRPr>
        </a:p>
      </dsp:txBody>
      <dsp:txXfrm>
        <a:off x="3888434" y="576060"/>
        <a:ext cx="4572470" cy="1174156"/>
      </dsp:txXfrm>
    </dsp:sp>
    <dsp:sp modelId="{8FAC67AE-295A-428D-83F6-28530B35DF0A}">
      <dsp:nvSpPr>
        <dsp:cNvPr id="0" name=""/>
        <dsp:cNvSpPr/>
      </dsp:nvSpPr>
      <dsp:spPr>
        <a:xfrm>
          <a:off x="2736306" y="2088233"/>
          <a:ext cx="1174156" cy="117415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4FCA3-AA1B-4CD4-BFD1-C41385D7A057}">
      <dsp:nvSpPr>
        <dsp:cNvPr id="0" name=""/>
        <dsp:cNvSpPr/>
      </dsp:nvSpPr>
      <dsp:spPr>
        <a:xfrm>
          <a:off x="3888434" y="2088233"/>
          <a:ext cx="4572470" cy="1174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60960" rIns="121920" bIns="60960" numCol="1" spcCol="1270" anchor="ctr" anchorCtr="0">
          <a:noAutofit/>
        </a:bodyPr>
        <a:lstStyle/>
        <a:p>
          <a:pPr lvl="0" algn="l" defTabSz="2133600">
            <a:lnSpc>
              <a:spcPct val="90000"/>
            </a:lnSpc>
            <a:spcBef>
              <a:spcPct val="0"/>
            </a:spcBef>
            <a:spcAft>
              <a:spcPct val="35000"/>
            </a:spcAft>
          </a:pPr>
          <a:r>
            <a:rPr kumimoji="1" lang="ja-JP" altLang="en-US" sz="4800" kern="1200" dirty="0" smtClean="0">
              <a:solidFill>
                <a:srgbClr val="002060"/>
              </a:solidFill>
            </a:rPr>
            <a:t>働き口の増加</a:t>
          </a:r>
          <a:endParaRPr kumimoji="1" lang="ja-JP" altLang="en-US" sz="4800" kern="1200" dirty="0">
            <a:solidFill>
              <a:srgbClr val="002060"/>
            </a:solidFill>
          </a:endParaRPr>
        </a:p>
      </dsp:txBody>
      <dsp:txXfrm>
        <a:off x="3888434" y="2088233"/>
        <a:ext cx="4572470" cy="1174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0CAAD-E073-44C8-B7F8-35DD51BF6273}">
      <dsp:nvSpPr>
        <dsp:cNvPr id="0" name=""/>
        <dsp:cNvSpPr/>
      </dsp:nvSpPr>
      <dsp:spPr>
        <a:xfrm>
          <a:off x="504136" y="547221"/>
          <a:ext cx="3463543" cy="3463543"/>
        </a:xfrm>
        <a:prstGeom prst="blockArc">
          <a:avLst>
            <a:gd name="adj1" fmla="val 10785940"/>
            <a:gd name="adj2" fmla="val 16200029"/>
            <a:gd name="adj3" fmla="val 4640"/>
          </a:avLst>
        </a:prstGeom>
        <a:solidFill>
          <a:schemeClr val="accent4">
            <a:hueOff val="7328671"/>
            <a:satOff val="-34574"/>
            <a:lumOff val="288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53D74-138C-451D-82E5-52D7DAA307B0}">
      <dsp:nvSpPr>
        <dsp:cNvPr id="0" name=""/>
        <dsp:cNvSpPr/>
      </dsp:nvSpPr>
      <dsp:spPr>
        <a:xfrm>
          <a:off x="504136" y="547221"/>
          <a:ext cx="3463543" cy="3463543"/>
        </a:xfrm>
        <a:prstGeom prst="blockArc">
          <a:avLst>
            <a:gd name="adj1" fmla="val 5399971"/>
            <a:gd name="adj2" fmla="val 10785940"/>
            <a:gd name="adj3" fmla="val 4640"/>
          </a:avLst>
        </a:prstGeom>
        <a:solidFill>
          <a:schemeClr val="accent4">
            <a:hueOff val="4885781"/>
            <a:satOff val="-23049"/>
            <a:lumOff val="192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521346-AF8E-46CE-BC7C-0F5553D822E5}">
      <dsp:nvSpPr>
        <dsp:cNvPr id="0" name=""/>
        <dsp:cNvSpPr/>
      </dsp:nvSpPr>
      <dsp:spPr>
        <a:xfrm>
          <a:off x="504150" y="547221"/>
          <a:ext cx="3463543" cy="3463543"/>
        </a:xfrm>
        <a:prstGeom prst="blockArc">
          <a:avLst>
            <a:gd name="adj1" fmla="val 0"/>
            <a:gd name="adj2" fmla="val 5400000"/>
            <a:gd name="adj3" fmla="val 4640"/>
          </a:avLst>
        </a:prstGeom>
        <a:solidFill>
          <a:schemeClr val="accent4">
            <a:hueOff val="2442890"/>
            <a:satOff val="-11525"/>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84976A-6816-4897-A193-9C0614ED83A8}">
      <dsp:nvSpPr>
        <dsp:cNvPr id="0" name=""/>
        <dsp:cNvSpPr/>
      </dsp:nvSpPr>
      <dsp:spPr>
        <a:xfrm>
          <a:off x="504150" y="547221"/>
          <a:ext cx="3463543" cy="3463543"/>
        </a:xfrm>
        <a:prstGeom prst="blockArc">
          <a:avLst>
            <a:gd name="adj1" fmla="val 16200000"/>
            <a:gd name="adj2" fmla="val 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0DB9A3-B786-4801-9745-FCF092FF435B}">
      <dsp:nvSpPr>
        <dsp:cNvPr id="0" name=""/>
        <dsp:cNvSpPr/>
      </dsp:nvSpPr>
      <dsp:spPr>
        <a:xfrm>
          <a:off x="1170891" y="1326318"/>
          <a:ext cx="2130061" cy="2130061"/>
        </a:xfrm>
        <a:prstGeom prst="ellipse">
          <a:avLst/>
        </a:prstGeom>
        <a:solidFill>
          <a:schemeClr val="accent3">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solidFill>
                <a:srgbClr val="002060"/>
              </a:solidFill>
            </a:rPr>
            <a:t>コスト</a:t>
          </a:r>
          <a:endParaRPr kumimoji="1" lang="ja-JP" altLang="en-US" sz="3600" kern="1200" dirty="0">
            <a:solidFill>
              <a:srgbClr val="002060"/>
            </a:solidFill>
          </a:endParaRPr>
        </a:p>
      </dsp:txBody>
      <dsp:txXfrm>
        <a:off x="1482831" y="1638258"/>
        <a:ext cx="1506181" cy="1506181"/>
      </dsp:txXfrm>
    </dsp:sp>
    <dsp:sp modelId="{8660FC8A-DAA0-48CD-9105-15AA35B1AC1D}">
      <dsp:nvSpPr>
        <dsp:cNvPr id="0" name=""/>
        <dsp:cNvSpPr/>
      </dsp:nvSpPr>
      <dsp:spPr>
        <a:xfrm>
          <a:off x="1263849" y="-112471"/>
          <a:ext cx="1944144" cy="1399735"/>
        </a:xfrm>
        <a:prstGeom prst="ellipse">
          <a:avLst/>
        </a:prstGeom>
        <a:solidFill>
          <a:schemeClr val="accent4">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kumimoji="1" lang="ja-JP" altLang="en-US" sz="3100" kern="1200" dirty="0" smtClean="0"/>
            <a:t>人件費</a:t>
          </a:r>
          <a:endParaRPr kumimoji="1" lang="ja-JP" altLang="en-US" sz="3100" kern="1200" dirty="0"/>
        </a:p>
      </dsp:txBody>
      <dsp:txXfrm>
        <a:off x="1548562" y="92515"/>
        <a:ext cx="1374718" cy="989763"/>
      </dsp:txXfrm>
    </dsp:sp>
    <dsp:sp modelId="{A21FC5EE-4793-4A3D-B6F9-DCD587844695}">
      <dsp:nvSpPr>
        <dsp:cNvPr id="0" name=""/>
        <dsp:cNvSpPr/>
      </dsp:nvSpPr>
      <dsp:spPr>
        <a:xfrm>
          <a:off x="2990862" y="1544246"/>
          <a:ext cx="1873314" cy="1469494"/>
        </a:xfrm>
        <a:prstGeom prst="ellipse">
          <a:avLst/>
        </a:prstGeom>
        <a:solidFill>
          <a:schemeClr val="accent4">
            <a:hueOff val="2442890"/>
            <a:satOff val="-11525"/>
            <a:lumOff val="9608"/>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kumimoji="1" lang="ja-JP" altLang="en-US" sz="3100" kern="1200" dirty="0" smtClean="0"/>
            <a:t>生産費</a:t>
          </a:r>
          <a:endParaRPr kumimoji="1" lang="ja-JP" altLang="en-US" sz="3100" kern="1200" dirty="0"/>
        </a:p>
      </dsp:txBody>
      <dsp:txXfrm>
        <a:off x="3265202" y="1759448"/>
        <a:ext cx="1324634" cy="1039090"/>
      </dsp:txXfrm>
    </dsp:sp>
    <dsp:sp modelId="{4239F7E2-A453-4910-8A7B-71B27DB9A10F}">
      <dsp:nvSpPr>
        <dsp:cNvPr id="0" name=""/>
        <dsp:cNvSpPr/>
      </dsp:nvSpPr>
      <dsp:spPr>
        <a:xfrm>
          <a:off x="1306914" y="3220197"/>
          <a:ext cx="1858015" cy="1500785"/>
        </a:xfrm>
        <a:prstGeom prst="ellipse">
          <a:avLst/>
        </a:prstGeom>
        <a:solidFill>
          <a:schemeClr val="accent4">
            <a:hueOff val="4885781"/>
            <a:satOff val="-23049"/>
            <a:lumOff val="19217"/>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kumimoji="1" lang="ja-JP" altLang="en-US" sz="3100" kern="1200" dirty="0" smtClean="0"/>
            <a:t>輸送費</a:t>
          </a:r>
          <a:endParaRPr kumimoji="1" lang="ja-JP" altLang="en-US" sz="3100" kern="1200" dirty="0"/>
        </a:p>
      </dsp:txBody>
      <dsp:txXfrm>
        <a:off x="1579014" y="3439982"/>
        <a:ext cx="1313815" cy="1061215"/>
      </dsp:txXfrm>
    </dsp:sp>
    <dsp:sp modelId="{A1EA0D84-C812-48D7-BE88-9494B2EA155F}">
      <dsp:nvSpPr>
        <dsp:cNvPr id="0" name=""/>
        <dsp:cNvSpPr/>
      </dsp:nvSpPr>
      <dsp:spPr>
        <a:xfrm>
          <a:off x="-360762" y="1584175"/>
          <a:ext cx="1810174" cy="1403474"/>
        </a:xfrm>
        <a:prstGeom prst="ellipse">
          <a:avLst/>
        </a:prstGeom>
        <a:solidFill>
          <a:schemeClr val="accent4">
            <a:hueOff val="7328671"/>
            <a:satOff val="-34574"/>
            <a:lumOff val="28825"/>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kumimoji="1" lang="ja-JP" altLang="en-US" sz="3100" kern="1200" dirty="0" smtClean="0"/>
            <a:t>設備費</a:t>
          </a:r>
          <a:endParaRPr kumimoji="1" lang="ja-JP" altLang="en-US" sz="3100" kern="1200" dirty="0"/>
        </a:p>
      </dsp:txBody>
      <dsp:txXfrm>
        <a:off x="-95668" y="1789709"/>
        <a:ext cx="1279986" cy="992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E47D2-4D6D-4C7A-89BC-7B02ED2AC8A3}">
      <dsp:nvSpPr>
        <dsp:cNvPr id="0" name=""/>
        <dsp:cNvSpPr/>
      </dsp:nvSpPr>
      <dsp:spPr>
        <a:xfrm>
          <a:off x="-5620043" y="-847459"/>
          <a:ext cx="6590612" cy="6590612"/>
        </a:xfrm>
        <a:prstGeom prst="blockArc">
          <a:avLst>
            <a:gd name="adj1" fmla="val 18900000"/>
            <a:gd name="adj2" fmla="val 2700000"/>
            <a:gd name="adj3" fmla="val 328"/>
          </a:avLst>
        </a:prstGeom>
        <a:noFill/>
        <a:ln w="195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B68E3-D9AE-4791-810E-86A01428796D}">
      <dsp:nvSpPr>
        <dsp:cNvPr id="0" name=""/>
        <dsp:cNvSpPr/>
      </dsp:nvSpPr>
      <dsp:spPr>
        <a:xfrm>
          <a:off x="636776" y="3581542"/>
          <a:ext cx="5708957" cy="979138"/>
        </a:xfrm>
        <a:prstGeom prst="rect">
          <a:avLst/>
        </a:prstGeom>
        <a:solidFill>
          <a:schemeClr val="accent4">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191" tIns="73660" rIns="73660" bIns="73660" numCol="1" spcCol="1270" anchor="ctr" anchorCtr="0">
          <a:noAutofit/>
        </a:bodyPr>
        <a:lstStyle/>
        <a:p>
          <a:pPr lvl="0" algn="l" defTabSz="1289050">
            <a:lnSpc>
              <a:spcPct val="90000"/>
            </a:lnSpc>
            <a:spcBef>
              <a:spcPct val="0"/>
            </a:spcBef>
            <a:spcAft>
              <a:spcPct val="35000"/>
            </a:spcAft>
          </a:pPr>
          <a:r>
            <a:rPr kumimoji="1" lang="ja-JP" altLang="en-US" sz="2900" kern="1200" smtClean="0"/>
            <a:t>酒を</a:t>
          </a:r>
          <a:r>
            <a:rPr kumimoji="1" lang="ja-JP" altLang="en-US" sz="2900" kern="1200" dirty="0" smtClean="0"/>
            <a:t>利用した観光</a:t>
          </a:r>
          <a:endParaRPr kumimoji="1" lang="ja-JP" altLang="en-US" sz="2900" kern="1200" dirty="0"/>
        </a:p>
      </dsp:txBody>
      <dsp:txXfrm>
        <a:off x="636776" y="3581542"/>
        <a:ext cx="5708957" cy="979138"/>
      </dsp:txXfrm>
    </dsp:sp>
    <dsp:sp modelId="{071292FF-B9BB-4747-8C29-E170227F71DA}">
      <dsp:nvSpPr>
        <dsp:cNvPr id="0" name=""/>
        <dsp:cNvSpPr/>
      </dsp:nvSpPr>
      <dsp:spPr>
        <a:xfrm>
          <a:off x="63408" y="3456384"/>
          <a:ext cx="1223923" cy="1223923"/>
        </a:xfrm>
        <a:prstGeom prst="ellipse">
          <a:avLst/>
        </a:prstGeom>
        <a:blipFill rotWithShape="0">
          <a:blip xmlns:r="http://schemas.openxmlformats.org/officeDocument/2006/relationships" r:embed="rId1"/>
          <a:stretch>
            <a:fillRect/>
          </a:stretch>
        </a:blipFill>
        <a:ln w="195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91E518-0C1E-4A6D-B856-CFDDE96277F0}">
      <dsp:nvSpPr>
        <dsp:cNvPr id="0" name=""/>
        <dsp:cNvSpPr/>
      </dsp:nvSpPr>
      <dsp:spPr>
        <a:xfrm>
          <a:off x="850580" y="461017"/>
          <a:ext cx="5353040" cy="979138"/>
        </a:xfrm>
        <a:prstGeom prst="rect">
          <a:avLst/>
        </a:prstGeom>
        <a:solidFill>
          <a:schemeClr val="accent4">
            <a:hueOff val="3664335"/>
            <a:satOff val="-17287"/>
            <a:lumOff val="14412"/>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191" tIns="73660" rIns="73660" bIns="73660" numCol="1" spcCol="1270" anchor="ctr" anchorCtr="0">
          <a:noAutofit/>
        </a:bodyPr>
        <a:lstStyle/>
        <a:p>
          <a:pPr lvl="0" algn="l" defTabSz="1289050">
            <a:lnSpc>
              <a:spcPct val="90000"/>
            </a:lnSpc>
            <a:spcBef>
              <a:spcPct val="0"/>
            </a:spcBef>
            <a:spcAft>
              <a:spcPct val="35000"/>
            </a:spcAft>
          </a:pPr>
          <a:r>
            <a:rPr kumimoji="1" lang="ja-JP" altLang="en-US" sz="2900" kern="1200" dirty="0" smtClean="0"/>
            <a:t>農作物の消費率アップ</a:t>
          </a:r>
          <a:endParaRPr kumimoji="1" lang="ja-JP" altLang="en-US" sz="2900" kern="1200" dirty="0"/>
        </a:p>
      </dsp:txBody>
      <dsp:txXfrm>
        <a:off x="850580" y="461017"/>
        <a:ext cx="5353040" cy="979138"/>
      </dsp:txXfrm>
    </dsp:sp>
    <dsp:sp modelId="{85BC0D7D-2505-4FAA-BF4C-AA27A7C37EF7}">
      <dsp:nvSpPr>
        <dsp:cNvPr id="0" name=""/>
        <dsp:cNvSpPr/>
      </dsp:nvSpPr>
      <dsp:spPr>
        <a:xfrm>
          <a:off x="63408" y="360041"/>
          <a:ext cx="1223923" cy="1223923"/>
        </a:xfrm>
        <a:prstGeom prst="ellipse">
          <a:avLst/>
        </a:prstGeom>
        <a:blipFill rotWithShape="0">
          <a:blip xmlns:r="http://schemas.openxmlformats.org/officeDocument/2006/relationships" r:embed="rId2"/>
          <a:stretch>
            <a:fillRect/>
          </a:stretch>
        </a:blipFill>
        <a:ln w="19525" cap="flat" cmpd="sng" algn="ctr">
          <a:solidFill>
            <a:schemeClr val="accent4">
              <a:hueOff val="3664335"/>
              <a:satOff val="-17287"/>
              <a:lumOff val="14412"/>
              <a:alphaOff val="0"/>
            </a:schemeClr>
          </a:solidFill>
          <a:prstDash val="solid"/>
        </a:ln>
        <a:effectLst/>
      </dsp:spPr>
      <dsp:style>
        <a:lnRef idx="2">
          <a:scrgbClr r="0" g="0" b="0"/>
        </a:lnRef>
        <a:fillRef idx="1">
          <a:scrgbClr r="0" g="0" b="0"/>
        </a:fillRef>
        <a:effectRef idx="0">
          <a:scrgbClr r="0" g="0" b="0"/>
        </a:effectRef>
        <a:fontRef idx="minor"/>
      </dsp:style>
    </dsp:sp>
    <dsp:sp modelId="{8886678A-2D3F-4B43-A926-6474FD163EA0}">
      <dsp:nvSpPr>
        <dsp:cNvPr id="0" name=""/>
        <dsp:cNvSpPr/>
      </dsp:nvSpPr>
      <dsp:spPr>
        <a:xfrm>
          <a:off x="423004" y="2075030"/>
          <a:ext cx="6050980" cy="979138"/>
        </a:xfrm>
        <a:prstGeom prst="rect">
          <a:avLst/>
        </a:prstGeom>
        <a:solidFill>
          <a:schemeClr val="accent4">
            <a:hueOff val="7328671"/>
            <a:satOff val="-34574"/>
            <a:lumOff val="28825"/>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191" tIns="73660" rIns="73660" bIns="73660" numCol="1" spcCol="1270" anchor="ctr" anchorCtr="0">
          <a:noAutofit/>
        </a:bodyPr>
        <a:lstStyle/>
        <a:p>
          <a:pPr lvl="0" algn="l" defTabSz="1289050">
            <a:lnSpc>
              <a:spcPct val="90000"/>
            </a:lnSpc>
            <a:spcBef>
              <a:spcPct val="0"/>
            </a:spcBef>
            <a:spcAft>
              <a:spcPct val="35000"/>
            </a:spcAft>
          </a:pPr>
          <a:r>
            <a:rPr kumimoji="1" lang="ja-JP" altLang="en-US" sz="2900" kern="1200" dirty="0" smtClean="0"/>
            <a:t>おつまみ開発で食品業も活性化</a:t>
          </a:r>
          <a:endParaRPr kumimoji="1" lang="ja-JP" altLang="en-US" sz="2900" kern="1200" dirty="0"/>
        </a:p>
      </dsp:txBody>
      <dsp:txXfrm>
        <a:off x="423004" y="2075030"/>
        <a:ext cx="6050980" cy="979138"/>
      </dsp:txXfrm>
    </dsp:sp>
    <dsp:sp modelId="{C65D0A66-E869-40F3-B50D-D35596149D88}">
      <dsp:nvSpPr>
        <dsp:cNvPr id="0" name=""/>
        <dsp:cNvSpPr/>
      </dsp:nvSpPr>
      <dsp:spPr>
        <a:xfrm>
          <a:off x="4893" y="1952635"/>
          <a:ext cx="1223923" cy="1223923"/>
        </a:xfrm>
        <a:prstGeom prst="ellipse">
          <a:avLst/>
        </a:prstGeom>
        <a:blipFill rotWithShape="0">
          <a:blip xmlns:r="http://schemas.openxmlformats.org/officeDocument/2006/relationships" r:embed="rId3"/>
          <a:stretch>
            <a:fillRect/>
          </a:stretch>
        </a:blipFill>
        <a:ln w="19525" cap="flat" cmpd="sng" algn="ctr">
          <a:solidFill>
            <a:schemeClr val="accent4">
              <a:hueOff val="7328671"/>
              <a:satOff val="-34574"/>
              <a:lumOff val="2882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21A35-C8E1-4B83-B88E-C8F31483237D}">
      <dsp:nvSpPr>
        <dsp:cNvPr id="0" name=""/>
        <dsp:cNvSpPr/>
      </dsp:nvSpPr>
      <dsp:spPr>
        <a:xfrm>
          <a:off x="871109" y="533633"/>
          <a:ext cx="3183373" cy="110554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1ACD7-5249-4B6E-A248-5579A3A590B4}">
      <dsp:nvSpPr>
        <dsp:cNvPr id="0" name=""/>
        <dsp:cNvSpPr/>
      </dsp:nvSpPr>
      <dsp:spPr>
        <a:xfrm>
          <a:off x="2159265" y="3240734"/>
          <a:ext cx="616932" cy="394837"/>
        </a:xfrm>
        <a:prstGeom prst="downArrow">
          <a:avLst/>
        </a:prstGeom>
        <a:solidFill>
          <a:schemeClr val="accent2">
            <a:tint val="40000"/>
            <a:hueOff val="0"/>
            <a:satOff val="0"/>
            <a:lumOff val="0"/>
            <a:alphaOff val="0"/>
          </a:schemeClr>
        </a:solidFill>
        <a:ln w="26350" cap="flat" cmpd="sng" algn="ctr">
          <a:solidFill>
            <a:schemeClr val="lt1">
              <a:hueOff val="0"/>
              <a:satOff val="0"/>
              <a:lumOff val="0"/>
              <a:alphaOff val="0"/>
            </a:schemeClr>
          </a:solid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2">
              <a:tint val="40000"/>
              <a:hueOff val="0"/>
              <a:satOff val="0"/>
              <a:lumOff val="0"/>
              <a:alphaOff val="0"/>
              <a:shade val="60000"/>
              <a:satMod val="110000"/>
            </a:schemeClr>
          </a:contourClr>
        </a:sp3d>
      </dsp:spPr>
      <dsp:style>
        <a:lnRef idx="3">
          <a:scrgbClr r="0" g="0" b="0"/>
        </a:lnRef>
        <a:fillRef idx="1">
          <a:scrgbClr r="0" g="0" b="0"/>
        </a:fillRef>
        <a:effectRef idx="1">
          <a:scrgbClr r="0" g="0" b="0"/>
        </a:effectRef>
        <a:fontRef idx="minor"/>
      </dsp:style>
    </dsp:sp>
    <dsp:sp modelId="{EAA94FCB-F8CE-4BC5-B6F8-08AE0AE9A602}">
      <dsp:nvSpPr>
        <dsp:cNvPr id="0" name=""/>
        <dsp:cNvSpPr/>
      </dsp:nvSpPr>
      <dsp:spPr>
        <a:xfrm>
          <a:off x="903021" y="3954512"/>
          <a:ext cx="2961277" cy="74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kumimoji="1" lang="ja-JP" altLang="en-US" sz="6600" b="1" i="1" kern="1200" dirty="0" smtClean="0">
              <a:solidFill>
                <a:schemeClr val="accent1"/>
              </a:solidFill>
              <a:effectLst>
                <a:outerShdw blurRad="38100" dist="38100" dir="2700000" algn="tl">
                  <a:srgbClr val="000000">
                    <a:alpha val="43137"/>
                  </a:srgbClr>
                </a:outerShdw>
              </a:effectLst>
            </a:rPr>
            <a:t>流行</a:t>
          </a:r>
          <a:endParaRPr kumimoji="1" lang="ja-JP" altLang="en-US" sz="6600" b="1" i="1" kern="1200" dirty="0">
            <a:solidFill>
              <a:schemeClr val="accent1"/>
            </a:solidFill>
            <a:effectLst>
              <a:outerShdw blurRad="38100" dist="38100" dir="2700000" algn="tl">
                <a:srgbClr val="000000">
                  <a:alpha val="43137"/>
                </a:srgbClr>
              </a:outerShdw>
            </a:effectLst>
          </a:endParaRPr>
        </a:p>
      </dsp:txBody>
      <dsp:txXfrm>
        <a:off x="903021" y="3954512"/>
        <a:ext cx="2961277" cy="740319"/>
      </dsp:txXfrm>
    </dsp:sp>
    <dsp:sp modelId="{9C4BFF27-6837-42F6-9443-DC95732CF08D}">
      <dsp:nvSpPr>
        <dsp:cNvPr id="0" name=""/>
        <dsp:cNvSpPr/>
      </dsp:nvSpPr>
      <dsp:spPr>
        <a:xfrm>
          <a:off x="2028475" y="1724560"/>
          <a:ext cx="1110479" cy="1110479"/>
        </a:xfrm>
        <a:prstGeom prst="ellipse">
          <a:avLst/>
        </a:prstGeom>
        <a:solidFill>
          <a:schemeClr val="accent2">
            <a:hueOff val="0"/>
            <a:satOff val="0"/>
            <a:lumOff val="0"/>
            <a:alphaOff val="0"/>
          </a:schemeClr>
        </a:solidFill>
        <a:ln w="26350" cap="flat" cmpd="sng" algn="ctr">
          <a:solidFill>
            <a:schemeClr val="lt1">
              <a:hueOff val="0"/>
              <a:satOff val="0"/>
              <a:lumOff val="0"/>
              <a:alphaOff val="0"/>
            </a:schemeClr>
          </a:solid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2">
              <a:hueOff val="0"/>
              <a:satOff val="0"/>
              <a:lumOff val="0"/>
              <a:alphaOff val="0"/>
              <a:shade val="60000"/>
              <a:satMod val="110000"/>
            </a:schemeClr>
          </a:contourClr>
        </a:sp3d>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映画</a:t>
          </a:r>
          <a:endParaRPr kumimoji="1" lang="ja-JP" altLang="en-US" sz="2400" kern="1200" dirty="0"/>
        </a:p>
      </dsp:txBody>
      <dsp:txXfrm>
        <a:off x="2191101" y="1887186"/>
        <a:ext cx="785227" cy="785227"/>
      </dsp:txXfrm>
    </dsp:sp>
    <dsp:sp modelId="{D7CEF897-CA04-4B02-ACAD-1F5911A89B8C}">
      <dsp:nvSpPr>
        <dsp:cNvPr id="0" name=""/>
        <dsp:cNvSpPr/>
      </dsp:nvSpPr>
      <dsp:spPr>
        <a:xfrm>
          <a:off x="1233865" y="891454"/>
          <a:ext cx="1110479" cy="1110479"/>
        </a:xfrm>
        <a:prstGeom prst="ellipse">
          <a:avLst/>
        </a:prstGeom>
        <a:solidFill>
          <a:schemeClr val="accent3">
            <a:hueOff val="0"/>
            <a:satOff val="0"/>
            <a:lumOff val="0"/>
            <a:alphaOff val="0"/>
          </a:schemeClr>
        </a:solidFill>
        <a:ln w="26350" cap="flat" cmpd="sng" algn="ctr">
          <a:solidFill>
            <a:schemeClr val="lt1">
              <a:hueOff val="0"/>
              <a:satOff val="0"/>
              <a:lumOff val="0"/>
              <a:alphaOff val="0"/>
            </a:schemeClr>
          </a:solid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3">
              <a:hueOff val="0"/>
              <a:satOff val="0"/>
              <a:lumOff val="0"/>
              <a:alphaOff val="0"/>
              <a:shade val="60000"/>
              <a:satMod val="110000"/>
            </a:schemeClr>
          </a:contourClr>
        </a:sp3d>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真田幸村</a:t>
          </a:r>
          <a:endParaRPr kumimoji="1" lang="ja-JP" altLang="en-US" sz="2400" kern="1200" dirty="0"/>
        </a:p>
      </dsp:txBody>
      <dsp:txXfrm>
        <a:off x="1396491" y="1054080"/>
        <a:ext cx="785227" cy="785227"/>
      </dsp:txXfrm>
    </dsp:sp>
    <dsp:sp modelId="{01ADFE1F-155F-483C-B73E-76438FC1D72A}">
      <dsp:nvSpPr>
        <dsp:cNvPr id="0" name=""/>
        <dsp:cNvSpPr/>
      </dsp:nvSpPr>
      <dsp:spPr>
        <a:xfrm>
          <a:off x="2369022" y="622965"/>
          <a:ext cx="1110479" cy="1110479"/>
        </a:xfrm>
        <a:prstGeom prst="ellipse">
          <a:avLst/>
        </a:prstGeom>
        <a:solidFill>
          <a:schemeClr val="accent4">
            <a:hueOff val="0"/>
            <a:satOff val="0"/>
            <a:lumOff val="0"/>
            <a:alphaOff val="0"/>
          </a:schemeClr>
        </a:solidFill>
        <a:ln w="26350" cap="flat" cmpd="sng" algn="ctr">
          <a:solidFill>
            <a:schemeClr val="lt1">
              <a:hueOff val="0"/>
              <a:satOff val="0"/>
              <a:lumOff val="0"/>
              <a:alphaOff val="0"/>
            </a:schemeClr>
          </a:solid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4">
              <a:hueOff val="0"/>
              <a:satOff val="0"/>
              <a:lumOff val="0"/>
              <a:alphaOff val="0"/>
              <a:shade val="60000"/>
              <a:satMod val="110000"/>
            </a:schemeClr>
          </a:contourClr>
        </a:sp3d>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アニメ</a:t>
          </a:r>
          <a:endParaRPr kumimoji="1" lang="ja-JP" altLang="en-US" sz="2400" kern="1200" dirty="0"/>
        </a:p>
      </dsp:txBody>
      <dsp:txXfrm>
        <a:off x="2531648" y="785591"/>
        <a:ext cx="785227" cy="785227"/>
      </dsp:txXfrm>
    </dsp:sp>
    <dsp:sp modelId="{40B04A1D-D9C1-4ED6-830E-8EA53FBE12E5}">
      <dsp:nvSpPr>
        <dsp:cNvPr id="0" name=""/>
        <dsp:cNvSpPr/>
      </dsp:nvSpPr>
      <dsp:spPr>
        <a:xfrm>
          <a:off x="740319" y="397908"/>
          <a:ext cx="3454824" cy="2763859"/>
        </a:xfrm>
        <a:prstGeom prst="funnel">
          <a:avLst/>
        </a:prstGeom>
        <a:solidFill>
          <a:schemeClr val="lt1">
            <a:alpha val="40000"/>
            <a:hueOff val="0"/>
            <a:satOff val="0"/>
            <a:lumOff val="0"/>
            <a:alphaOff val="0"/>
          </a:schemeClr>
        </a:solidFill>
        <a:ln w="131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59126-C2B7-40C6-81DE-DC4A84D23A48}">
      <dsp:nvSpPr>
        <dsp:cNvPr id="0" name=""/>
        <dsp:cNvSpPr/>
      </dsp:nvSpPr>
      <dsp:spPr>
        <a:xfrm>
          <a:off x="0" y="4098908"/>
          <a:ext cx="4824535" cy="1345353"/>
        </a:xfrm>
        <a:prstGeom prst="rect">
          <a:avLst/>
        </a:prstGeom>
        <a:solidFill>
          <a:schemeClr val="accent2">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kumimoji="1" lang="ja-JP" altLang="en-US" sz="3600" kern="1200" dirty="0" smtClean="0"/>
            <a:t>実際に行こうとは</a:t>
          </a:r>
          <a:endParaRPr kumimoji="1" lang="en-US" altLang="ja-JP" sz="3600" kern="1200" dirty="0" smtClean="0"/>
        </a:p>
        <a:p>
          <a:pPr lvl="0" algn="ctr" defTabSz="1600200">
            <a:lnSpc>
              <a:spcPct val="90000"/>
            </a:lnSpc>
            <a:spcBef>
              <a:spcPct val="0"/>
            </a:spcBef>
            <a:spcAft>
              <a:spcPct val="35000"/>
            </a:spcAft>
          </a:pPr>
          <a:r>
            <a:rPr kumimoji="1" lang="ja-JP" altLang="en-US" sz="3600" kern="1200" dirty="0" smtClean="0"/>
            <a:t>ならない</a:t>
          </a:r>
          <a:endParaRPr kumimoji="1" lang="ja-JP" altLang="en-US" sz="3600" kern="1200" dirty="0"/>
        </a:p>
      </dsp:txBody>
      <dsp:txXfrm>
        <a:off x="0" y="4098908"/>
        <a:ext cx="4824535" cy="1345353"/>
      </dsp:txXfrm>
    </dsp:sp>
    <dsp:sp modelId="{33831D18-3EE3-4B26-B1C1-C73053C71A61}">
      <dsp:nvSpPr>
        <dsp:cNvPr id="0" name=""/>
        <dsp:cNvSpPr/>
      </dsp:nvSpPr>
      <dsp:spPr>
        <a:xfrm rot="10800000">
          <a:off x="0" y="2049935"/>
          <a:ext cx="4824535" cy="2069153"/>
        </a:xfrm>
        <a:prstGeom prst="upArrowCallout">
          <a:avLst/>
        </a:prstGeom>
        <a:solidFill>
          <a:schemeClr val="accent3">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1" lang="ja-JP" altLang="en-US" sz="3200" kern="1200" dirty="0" smtClean="0"/>
            <a:t>他の温泉街に勝る</a:t>
          </a:r>
          <a:endParaRPr kumimoji="1" lang="en-US" altLang="ja-JP" sz="3200" kern="1200" dirty="0" smtClean="0"/>
        </a:p>
        <a:p>
          <a:pPr lvl="0" algn="ctr" defTabSz="1422400">
            <a:lnSpc>
              <a:spcPct val="90000"/>
            </a:lnSpc>
            <a:spcBef>
              <a:spcPct val="0"/>
            </a:spcBef>
            <a:spcAft>
              <a:spcPct val="35000"/>
            </a:spcAft>
          </a:pPr>
          <a:r>
            <a:rPr kumimoji="1" lang="ja-JP" altLang="en-US" sz="3200" kern="1200" dirty="0" smtClean="0"/>
            <a:t>話題性・魅力がない</a:t>
          </a:r>
          <a:endParaRPr kumimoji="1" lang="ja-JP" altLang="en-US" sz="3200" kern="1200" dirty="0"/>
        </a:p>
      </dsp:txBody>
      <dsp:txXfrm rot="10800000">
        <a:off x="0" y="2049935"/>
        <a:ext cx="4824535" cy="1344474"/>
      </dsp:txXfrm>
    </dsp:sp>
    <dsp:sp modelId="{5E1746B1-9EA1-4081-8541-2265569C8CC9}">
      <dsp:nvSpPr>
        <dsp:cNvPr id="0" name=""/>
        <dsp:cNvSpPr/>
      </dsp:nvSpPr>
      <dsp:spPr>
        <a:xfrm rot="10800000">
          <a:off x="0" y="962"/>
          <a:ext cx="4824535" cy="2069153"/>
        </a:xfrm>
        <a:prstGeom prst="upArrowCallout">
          <a:avLst/>
        </a:prstGeom>
        <a:solidFill>
          <a:schemeClr val="accent4">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kumimoji="1" lang="ja-JP" altLang="en-US" sz="3600" kern="1200" dirty="0" smtClean="0"/>
            <a:t>全国的に有名</a:t>
          </a:r>
          <a:endParaRPr kumimoji="1" lang="ja-JP" altLang="en-US" sz="3600" kern="1200" dirty="0"/>
        </a:p>
      </dsp:txBody>
      <dsp:txXfrm rot="10800000">
        <a:off x="0" y="962"/>
        <a:ext cx="4824535" cy="13444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59126-C2B7-40C6-81DE-DC4A84D23A48}">
      <dsp:nvSpPr>
        <dsp:cNvPr id="0" name=""/>
        <dsp:cNvSpPr/>
      </dsp:nvSpPr>
      <dsp:spPr>
        <a:xfrm>
          <a:off x="0" y="4098908"/>
          <a:ext cx="4824535" cy="1345353"/>
        </a:xfrm>
        <a:prstGeom prst="rect">
          <a:avLst/>
        </a:prstGeom>
        <a:solidFill>
          <a:schemeClr val="accent2">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kumimoji="1" lang="ja-JP" altLang="en-US" sz="3700" kern="1200" dirty="0" smtClean="0"/>
            <a:t>多くの収益が望める</a:t>
          </a:r>
          <a:endParaRPr kumimoji="1" lang="ja-JP" altLang="en-US" sz="3700" kern="1200" dirty="0"/>
        </a:p>
      </dsp:txBody>
      <dsp:txXfrm>
        <a:off x="0" y="4098908"/>
        <a:ext cx="4824535" cy="1345353"/>
      </dsp:txXfrm>
    </dsp:sp>
    <dsp:sp modelId="{33831D18-3EE3-4B26-B1C1-C73053C71A61}">
      <dsp:nvSpPr>
        <dsp:cNvPr id="0" name=""/>
        <dsp:cNvSpPr/>
      </dsp:nvSpPr>
      <dsp:spPr>
        <a:xfrm rot="10800000">
          <a:off x="0" y="2049935"/>
          <a:ext cx="4824535" cy="2069153"/>
        </a:xfrm>
        <a:prstGeom prst="upArrowCallout">
          <a:avLst/>
        </a:prstGeom>
        <a:solidFill>
          <a:schemeClr val="accent3">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kumimoji="1" lang="ja-JP" altLang="en-US" sz="3700" kern="1200" dirty="0" smtClean="0"/>
            <a:t>商品価値が上がる</a:t>
          </a:r>
          <a:endParaRPr kumimoji="1" lang="en-US" altLang="ja-JP" sz="3700" kern="1200" dirty="0" smtClean="0"/>
        </a:p>
      </dsp:txBody>
      <dsp:txXfrm rot="10800000">
        <a:off x="0" y="2049935"/>
        <a:ext cx="4824535" cy="1344474"/>
      </dsp:txXfrm>
    </dsp:sp>
    <dsp:sp modelId="{5E1746B1-9EA1-4081-8541-2265569C8CC9}">
      <dsp:nvSpPr>
        <dsp:cNvPr id="0" name=""/>
        <dsp:cNvSpPr/>
      </dsp:nvSpPr>
      <dsp:spPr>
        <a:xfrm rot="10800000">
          <a:off x="0" y="962"/>
          <a:ext cx="4824535" cy="2069153"/>
        </a:xfrm>
        <a:prstGeom prst="upArrowCallout">
          <a:avLst/>
        </a:prstGeom>
        <a:solidFill>
          <a:schemeClr val="accent4">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kumimoji="1" lang="ja-JP" altLang="en-US" sz="3700" kern="1200" dirty="0" smtClean="0"/>
            <a:t>リピーター率アップ</a:t>
          </a:r>
          <a:endParaRPr kumimoji="1" lang="ja-JP" altLang="en-US" sz="3700" kern="1200" dirty="0"/>
        </a:p>
      </dsp:txBody>
      <dsp:txXfrm rot="10800000">
        <a:off x="0" y="962"/>
        <a:ext cx="4824535" cy="134447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11/layout/RadialPictureList">
  <dgm:title val="放射状の図のリスト"/>
  <dgm:desc val="中心の要素との関係を示す場合に使用します。第 1 レベルの図形にはテキストが含まれ、第 2 レベルのすべての図形には対応するテキストの図が含まれます。第 2 レベルの図は最大で 4 つまで使用できます。使用されていない図は表示されませんが、レイアウトを切り替えると使用可能になります。第 2 レベルのテキストが少ない場合に適しています。"/>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DA54C-DB79-4655-BFAD-5E35402A4269}" type="datetimeFigureOut">
              <a:rPr kumimoji="1" lang="ja-JP" altLang="en-US" smtClean="0"/>
              <a:t>2012/1/26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2BC36-73F5-4B34-9FE3-24518D07E098}" type="slidenum">
              <a:rPr kumimoji="1" lang="ja-JP" altLang="en-US" smtClean="0"/>
              <a:t>‹#›</a:t>
            </a:fld>
            <a:endParaRPr kumimoji="1" lang="ja-JP" altLang="en-US"/>
          </a:p>
        </p:txBody>
      </p:sp>
    </p:spTree>
    <p:extLst>
      <p:ext uri="{BB962C8B-B14F-4D97-AF65-F5344CB8AC3E}">
        <p14:creationId xmlns:p14="http://schemas.microsoft.com/office/powerpoint/2010/main" val="99216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42BC36-73F5-4B34-9FE3-24518D07E098}" type="slidenum">
              <a:rPr kumimoji="1" lang="ja-JP" altLang="en-US" smtClean="0"/>
              <a:t>2</a:t>
            </a:fld>
            <a:endParaRPr kumimoji="1" lang="ja-JP" altLang="en-US"/>
          </a:p>
        </p:txBody>
      </p:sp>
    </p:spTree>
    <p:extLst>
      <p:ext uri="{BB962C8B-B14F-4D97-AF65-F5344CB8AC3E}">
        <p14:creationId xmlns:p14="http://schemas.microsoft.com/office/powerpoint/2010/main" val="309193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さらにそこで獲得した観光客のリピーター率を上げることが大きなポイントです。</a:t>
            </a:r>
            <a:endParaRPr kumimoji="1" lang="en-US" altLang="ja-JP" dirty="0" smtClean="0"/>
          </a:p>
          <a:p>
            <a:r>
              <a:rPr kumimoji="1" lang="ja-JP" altLang="en-US" dirty="0" smtClean="0"/>
              <a:t>そのために、安さや手軽さだけではなくストーリーで勝負していき、常にサービス向上をしていくことが大切です。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97143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そこで、改善点をひとつ提案したいと思います。</a:t>
            </a:r>
            <a:endParaRPr kumimoji="1" lang="en-US" altLang="ja-JP" dirty="0" smtClean="0"/>
          </a:p>
          <a:p>
            <a:r>
              <a:rPr kumimoji="1" lang="ja-JP" altLang="en-US" dirty="0" smtClean="0"/>
              <a:t>今の別所温泉は閉鎖的で、分かりづらいことが多いです。そこで、パンフレットやホームページに詳しく説明を書いたりして歓迎ムードを持ってもらうことで</a:t>
            </a:r>
            <a:endParaRPr kumimoji="1" lang="en-US" altLang="ja-JP" dirty="0" smtClean="0"/>
          </a:p>
          <a:p>
            <a:r>
              <a:rPr kumimoji="1" lang="ja-JP" altLang="en-US" dirty="0" smtClean="0"/>
              <a:t>気兼ねなく楽しむことができます。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97143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さらに、別所の日帰りに新しい魅力を提案したいと思います。</a:t>
            </a:r>
            <a:endParaRPr kumimoji="1" lang="en-US" altLang="ja-JP" dirty="0" smtClean="0"/>
          </a:p>
          <a:p>
            <a:r>
              <a:rPr kumimoji="1" lang="ja-JP" altLang="en-US" dirty="0" smtClean="0"/>
              <a:t>お店が少ない別所温泉外は日帰り客の増加は見込めません。そこで、スパや食事ができる場を提供することで気軽に遊びに行くことができる場にしていくのはどうでしょう。</a:t>
            </a:r>
            <a:endParaRPr kumimoji="1" lang="en-US" altLang="ja-JP" dirty="0" smtClean="0"/>
          </a:p>
          <a:p>
            <a:r>
              <a:rPr kumimoji="1" lang="ja-JP" altLang="en-US" dirty="0" smtClean="0"/>
              <a:t>面白いと思いませんか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971432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日帰りでも楽しめる別所温泉、成功すればなかなか良い企画かな、と思います。</a:t>
            </a:r>
            <a:endParaRPr kumimoji="1" lang="en-US" altLang="ja-JP" dirty="0" smtClean="0"/>
          </a:p>
          <a:p>
            <a:r>
              <a:rPr kumimoji="1" lang="ja-JP" altLang="en-US" dirty="0" smtClean="0"/>
              <a:t>でも、私たちはここで終わりにはしません。泊まり客の増加を狙っていきます。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20753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そこで考えたのは上田に来て泊まっていかないなんて、損だよ。と言えるくらいの話題性を持ったイベントを行うという企画です。</a:t>
            </a:r>
            <a:endParaRPr kumimoji="1" lang="en-US" altLang="ja-JP" dirty="0" smtClean="0"/>
          </a:p>
          <a:p>
            <a:r>
              <a:rPr kumimoji="1" lang="ja-JP" altLang="en-US" dirty="0" smtClean="0"/>
              <a:t>夜にイベントを企画することで、日帰りでは体験できないものにし、泊まり客の増加を狙っています。</a:t>
            </a:r>
            <a:endParaRPr kumimoji="1" lang="en-US" altLang="ja-JP" dirty="0" smtClean="0"/>
          </a:p>
          <a:p>
            <a:r>
              <a:rPr kumimoji="1" lang="ja-JP" altLang="en-US" dirty="0" smtClean="0"/>
              <a:t>季節限定感を取り入れると、いつ来ても違うイベントを楽しむことができ、また来たいと思ってもらえるようなものできると考えました。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365548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実際に考えてみたイベントはこちらになります。</a:t>
            </a:r>
            <a:endParaRPr kumimoji="1" lang="en-US" altLang="ja-JP" dirty="0" smtClean="0"/>
          </a:p>
          <a:p>
            <a:r>
              <a:rPr kumimoji="1" lang="ja-JP" altLang="en-US" dirty="0" smtClean="0"/>
              <a:t>ストーリー性とは、例えば</a:t>
            </a:r>
            <a:endParaRPr kumimoji="1" lang="en-US" altLang="ja-JP" dirty="0" smtClean="0"/>
          </a:p>
          <a:p>
            <a:r>
              <a:rPr kumimoji="1" lang="ja-JP" altLang="en-US" dirty="0" smtClean="0"/>
              <a:t>夏の蛍観賞では若いカップル向けに企画を立て、「あそこのイベント良かったよね！」と思ってもらうことで</a:t>
            </a:r>
            <a:endParaRPr kumimoji="1" lang="en-US" altLang="ja-JP" dirty="0" smtClean="0"/>
          </a:p>
          <a:p>
            <a:r>
              <a:rPr kumimoji="1" lang="ja-JP" altLang="en-US" dirty="0" smtClean="0"/>
              <a:t>今度は家族になった時に別所に遊びに来てもらえる。といったようなものです。</a:t>
            </a:r>
            <a:endParaRPr kumimoji="1" lang="en-US" altLang="ja-JP" dirty="0" smtClean="0"/>
          </a:p>
          <a:p>
            <a:r>
              <a:rPr kumimoji="1" lang="ja-JP" altLang="en-US" dirty="0" smtClean="0"/>
              <a:t>イベントが別所以外の場所で企画された場合には、お酒が飲めるようにするなどの配慮を考え別所からバス送迎を行うことで気軽に参加してもらえます。</a:t>
            </a:r>
            <a:endParaRPr kumimoji="1" lang="ja-JP" altLang="en-US" dirty="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1308577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さらに、日帰り・泊り関係なく売りにしていけるものを考えてみました。そこで、ご当地商品として食べる温泉を売り出そうと考えます。</a:t>
            </a:r>
            <a:endParaRPr kumimoji="1" lang="en-US" altLang="ja-JP" dirty="0" smtClean="0"/>
          </a:p>
          <a:p>
            <a:r>
              <a:rPr kumimoji="1" lang="ja-JP" altLang="en-US" dirty="0" smtClean="0"/>
              <a:t>その場でしか味わえないといった限定感を大切に、健康に配慮した身体に良いものを提供していくことで、より温泉の良さを活かしていこうとするものです。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4310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これらの企画を立て、大切となってくるのが</a:t>
            </a:r>
            <a:r>
              <a:rPr kumimoji="1" lang="en-US" altLang="ja-JP" dirty="0" smtClean="0"/>
              <a:t>PR</a:t>
            </a:r>
            <a:r>
              <a:rPr kumimoji="1" lang="ja-JP" altLang="en-US" dirty="0" smtClean="0"/>
              <a:t>方法です。これまでの別所温泉の</a:t>
            </a:r>
            <a:r>
              <a:rPr kumimoji="1" lang="en-US" altLang="ja-JP" dirty="0" smtClean="0"/>
              <a:t>PR</a:t>
            </a:r>
            <a:r>
              <a:rPr kumimoji="1" lang="ja-JP" altLang="en-US" dirty="0" smtClean="0"/>
              <a:t>方法の改善点を上げてみました。</a:t>
            </a:r>
            <a:endParaRPr kumimoji="1" lang="en-US" altLang="ja-JP" dirty="0" smtClean="0"/>
          </a:p>
          <a:p>
            <a:r>
              <a:rPr kumimoji="1" lang="ja-JP" altLang="en-US" dirty="0" smtClean="0"/>
              <a:t>目指すのは、伝わりやすい</a:t>
            </a:r>
            <a:r>
              <a:rPr kumimoji="1" lang="en-US" altLang="ja-JP" dirty="0" smtClean="0"/>
              <a:t>PR</a:t>
            </a:r>
            <a:r>
              <a:rPr kumimoji="1" lang="ja-JP" altLang="en-US" dirty="0" smtClean="0"/>
              <a:t>です。今の</a:t>
            </a:r>
            <a:r>
              <a:rPr kumimoji="1" lang="en-US" altLang="ja-JP" dirty="0" smtClean="0"/>
              <a:t>PR</a:t>
            </a:r>
            <a:r>
              <a:rPr kumimoji="1" lang="ja-JP" altLang="en-US" dirty="0" smtClean="0"/>
              <a:t>は伝わりにくく、ホームページは使いにくいのでそこから改善していくことが必要です。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3401847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伝わりやすくしていくために、限定感と話題性をテーマにします。</a:t>
            </a:r>
            <a:endParaRPr kumimoji="1" lang="en-US" altLang="ja-JP" dirty="0" smtClean="0"/>
          </a:p>
          <a:p>
            <a:r>
              <a:rPr kumimoji="1" lang="ja-JP" altLang="en-US" dirty="0" smtClean="0"/>
              <a:t>限定感では、イベントを式によって変えたり、ご当地商品を通信販売など行わず、その場でしか味わえないものにするなど実際に訪れなければ体験できないものに。</a:t>
            </a:r>
            <a:endParaRPr kumimoji="1" lang="en-US" altLang="ja-JP" dirty="0" smtClean="0"/>
          </a:p>
          <a:p>
            <a:r>
              <a:rPr kumimoji="1" lang="ja-JP" altLang="en-US" dirty="0" smtClean="0"/>
              <a:t>さらに、食べる温泉などインパクトのあるキャッチフレーズは話題性に繋がり興味を引くことができます。</a:t>
            </a:r>
            <a:endParaRPr kumimoji="1" lang="en-US" altLang="ja-JP" dirty="0" smtClean="0"/>
          </a:p>
          <a:p>
            <a:r>
              <a:rPr kumimoji="1" lang="ja-JP" altLang="en-US" dirty="0" smtClean="0"/>
              <a:t>こうして実際に訪れた方が何回でも来たくなるようにすることでさらに観光が盛り上がっていくのです。</a:t>
            </a:r>
            <a:endParaRPr kumimoji="1" lang="ja-JP" altLang="en-US" dirty="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330650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サマーウォーズなどで知名度を上げた上田市ですが、別所温泉のようにすでに存在している観光地を見なおすことが必要だと感じました。</a:t>
            </a:r>
            <a:endParaRPr kumimoji="1" lang="en-US" altLang="ja-JP" dirty="0" smtClean="0"/>
          </a:p>
          <a:p>
            <a:r>
              <a:rPr kumimoji="1" lang="ja-JP" altLang="en-US" dirty="0" smtClean="0"/>
              <a:t>そして、上田市の資源を活かし改善することで上田市全体の観光地の促進持続的な集客に繋がり、活気のある上田市になっていくのではないかと思います。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347959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皆さんが想像する上田市はこんな感じでしょうか？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5042BC36-73F5-4B34-9FE3-24518D07E098}" type="slidenum">
              <a:rPr kumimoji="1" lang="ja-JP" altLang="en-US" smtClean="0"/>
              <a:t>3</a:t>
            </a:fld>
            <a:endParaRPr kumimoji="1" lang="ja-JP" altLang="en-US"/>
          </a:p>
        </p:txBody>
      </p:sp>
    </p:spTree>
    <p:extLst>
      <p:ext uri="{BB962C8B-B14F-4D97-AF65-F5344CB8AC3E}">
        <p14:creationId xmlns:p14="http://schemas.microsoft.com/office/powerpoint/2010/main" val="1691739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今聴いてもらった、酒造りと観光産業を同時に進行していくことでより効率的な上田市の活性化につなげることができます。</a:t>
            </a:r>
            <a:endParaRPr kumimoji="1" lang="en-US" altLang="ja-JP" dirty="0" smtClean="0"/>
          </a:p>
          <a:p>
            <a:r>
              <a:rPr kumimoji="1" lang="ja-JP" altLang="en-US" dirty="0" smtClean="0"/>
              <a:t>そして、最終的には活気あふれる上田市にしていくことが私たちの課題です。</a:t>
            </a:r>
            <a:endParaRPr kumimoji="1" lang="en-US" altLang="ja-JP" dirty="0" smtClean="0"/>
          </a:p>
          <a:p>
            <a:r>
              <a:rPr kumimoji="1" lang="ja-JP" altLang="en-US" dirty="0" smtClean="0"/>
              <a:t>この提案をひとりでも多くの人に共感してもらうことが、実行への近道になります。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42BC36-73F5-4B34-9FE3-24518D07E098}" type="slidenum">
              <a:rPr kumimoji="1" lang="ja-JP" altLang="en-US" smtClean="0"/>
              <a:t>26</a:t>
            </a:fld>
            <a:endParaRPr kumimoji="1" lang="ja-JP" altLang="en-US"/>
          </a:p>
        </p:txBody>
      </p:sp>
    </p:spTree>
    <p:extLst>
      <p:ext uri="{BB962C8B-B14F-4D97-AF65-F5344CB8AC3E}">
        <p14:creationId xmlns:p14="http://schemas.microsoft.com/office/powerpoint/2010/main" val="3050412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今回の発表にあたっての参考資料、お世話になった方々です。ありがとうございました、これからもよろしくお願いします。</a:t>
            </a:r>
            <a:endParaRPr kumimoji="1" lang="en-US" altLang="ja-JP" dirty="0" smtClean="0"/>
          </a:p>
          <a:p>
            <a:r>
              <a:rPr kumimoji="1" lang="ja-JP" altLang="en-US" dirty="0" smtClean="0"/>
              <a:t>以上で発表を終わります。ご静聴ありがとうございました。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042BC36-73F5-4B34-9FE3-24518D07E098}" type="slidenum">
              <a:rPr kumimoji="1" lang="ja-JP" altLang="en-US" smtClean="0"/>
              <a:t>28</a:t>
            </a:fld>
            <a:endParaRPr kumimoji="1" lang="ja-JP" altLang="en-US"/>
          </a:p>
        </p:txBody>
      </p:sp>
    </p:spTree>
    <p:extLst>
      <p:ext uri="{BB962C8B-B14F-4D97-AF65-F5344CB8AC3E}">
        <p14:creationId xmlns:p14="http://schemas.microsoft.com/office/powerpoint/2010/main" val="60956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ここで少しお見せしたい資料があります。</a:t>
            </a:r>
            <a:endParaRPr kumimoji="1" lang="en-US" altLang="ja-JP" dirty="0" smtClean="0"/>
          </a:p>
          <a:p>
            <a:r>
              <a:rPr kumimoji="1" lang="ja-JP" altLang="en-US" dirty="0" smtClean="0"/>
              <a:t>これは上田市の人口推移です。人口総数が減少傾向にあるのがお分かりでしょうか？　毎年</a:t>
            </a:r>
            <a:r>
              <a:rPr kumimoji="1" lang="en-US" altLang="ja-JP" dirty="0" smtClean="0"/>
              <a:t>1000</a:t>
            </a:r>
            <a:r>
              <a:rPr kumimoji="1" lang="ja-JP" altLang="en-US" dirty="0" smtClean="0"/>
              <a:t>人ずつ減少しているのです。</a:t>
            </a:r>
            <a:endParaRPr kumimoji="1" lang="en-US" altLang="ja-JP" dirty="0" smtClean="0"/>
          </a:p>
          <a:p>
            <a:r>
              <a:rPr kumimoji="1" lang="ja-JP" altLang="en-US" dirty="0" smtClean="0"/>
              <a:t>避けたいことは、人口減少の影響で街の活気がなくなってしまうことです。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5042BC36-73F5-4B34-9FE3-24518D07E098}" type="slidenum">
              <a:rPr kumimoji="1" lang="ja-JP" altLang="en-US" smtClean="0"/>
              <a:t>4</a:t>
            </a:fld>
            <a:endParaRPr kumimoji="1" lang="ja-JP" altLang="en-US"/>
          </a:p>
        </p:txBody>
      </p:sp>
    </p:spTree>
    <p:extLst>
      <p:ext uri="{BB962C8B-B14F-4D97-AF65-F5344CB8AC3E}">
        <p14:creationId xmlns:p14="http://schemas.microsoft.com/office/powerpoint/2010/main" val="385510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さて、このままで良いのでしょうか？</a:t>
            </a:r>
            <a:endParaRPr kumimoji="1" lang="en-US" altLang="ja-JP" dirty="0" smtClean="0"/>
          </a:p>
          <a:p>
            <a:r>
              <a:rPr kumimoji="1" lang="ja-JP" altLang="en-US" dirty="0" smtClean="0"/>
              <a:t>私たちはそうは思いません。そこで、このように活性化をテーマとして外から中から盛り上げていくことで</a:t>
            </a:r>
            <a:endParaRPr kumimoji="1" lang="en-US" altLang="ja-JP" dirty="0" smtClean="0"/>
          </a:p>
          <a:p>
            <a:r>
              <a:rPr kumimoji="1" lang="ja-JP" altLang="en-US" dirty="0" smtClean="0"/>
              <a:t>街を活気づけていきたいと思います。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042BC36-73F5-4B34-9FE3-24518D07E098}" type="slidenum">
              <a:rPr kumimoji="1" lang="ja-JP" altLang="en-US" smtClean="0"/>
              <a:t>5</a:t>
            </a:fld>
            <a:endParaRPr kumimoji="1" lang="ja-JP" altLang="en-US"/>
          </a:p>
        </p:txBody>
      </p:sp>
    </p:spTree>
    <p:extLst>
      <p:ext uri="{BB962C8B-B14F-4D97-AF65-F5344CB8AC3E}">
        <p14:creationId xmlns:p14="http://schemas.microsoft.com/office/powerpoint/2010/main" val="137019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もともとあるものを有効活用することが、活性化という意味である。</a:t>
            </a:r>
            <a:endParaRPr kumimoji="1" lang="en-US" altLang="ja-JP" dirty="0" smtClean="0"/>
          </a:p>
          <a:p>
            <a:r>
              <a:rPr kumimoji="1" lang="ja-JP" altLang="en-US" dirty="0" smtClean="0"/>
              <a:t>そこで私たちは、上田の資源を使って活性化を目指すことにしました。</a:t>
            </a:r>
            <a:endParaRPr kumimoji="1" lang="en-US" altLang="ja-JP" dirty="0" smtClean="0"/>
          </a:p>
          <a:p>
            <a:r>
              <a:rPr kumimoji="1" lang="ja-JP" altLang="en-US" dirty="0" smtClean="0"/>
              <a:t>街の中からは酒造りを、外からは観光産業で活気あるまちづくりを目指していこうと思います。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42BC36-73F5-4B34-9FE3-24518D07E098}" type="slidenum">
              <a:rPr kumimoji="1" lang="ja-JP" altLang="en-US" smtClean="0"/>
              <a:t>6</a:t>
            </a:fld>
            <a:endParaRPr kumimoji="1" lang="ja-JP" altLang="en-US"/>
          </a:p>
        </p:txBody>
      </p:sp>
    </p:spTree>
    <p:extLst>
      <p:ext uri="{BB962C8B-B14F-4D97-AF65-F5344CB8AC3E}">
        <p14:creationId xmlns:p14="http://schemas.microsoft.com/office/powerpoint/2010/main" val="281748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F9E3A1-C83D-4CE5-918B-69A051E3BF66}" type="slidenum">
              <a:rPr kumimoji="1" lang="ja-JP" altLang="en-US" smtClean="0"/>
              <a:t>8</a:t>
            </a:fld>
            <a:endParaRPr kumimoji="1" lang="ja-JP" altLang="en-US"/>
          </a:p>
        </p:txBody>
      </p:sp>
    </p:spTree>
    <p:extLst>
      <p:ext uri="{BB962C8B-B14F-4D97-AF65-F5344CB8AC3E}">
        <p14:creationId xmlns:p14="http://schemas.microsoft.com/office/powerpoint/2010/main" val="158119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F9E3A1-C83D-4CE5-918B-69A051E3BF66}" type="slidenum">
              <a:rPr kumimoji="1" lang="ja-JP" altLang="en-US" smtClean="0"/>
              <a:t>11</a:t>
            </a:fld>
            <a:endParaRPr kumimoji="1" lang="ja-JP" altLang="en-US"/>
          </a:p>
        </p:txBody>
      </p:sp>
    </p:spTree>
    <p:extLst>
      <p:ext uri="{BB962C8B-B14F-4D97-AF65-F5344CB8AC3E}">
        <p14:creationId xmlns:p14="http://schemas.microsoft.com/office/powerpoint/2010/main" val="273843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観光産業の現状は、流行で盛り上がっているかに見えますが、流行が過ぎれば長続きはしないでしょう。</a:t>
            </a:r>
            <a:endParaRPr kumimoji="1" lang="en-US" altLang="ja-JP" dirty="0" smtClean="0"/>
          </a:p>
          <a:p>
            <a:r>
              <a:rPr kumimoji="1" lang="ja-JP" altLang="en-US" dirty="0" smtClean="0"/>
              <a:t>実際に、大河ドラマで町おこしをした地域がありますが流行が過ぎた今では、観光産業が衰退しています。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63184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そんな中で私たちは全国的に有名であるにもかかわらず、あまり客足が伸びない別所温泉から観光を活性化していこうと考えました。</a:t>
            </a:r>
            <a:endParaRPr kumimoji="1" lang="en-US" altLang="ja-JP" dirty="0" smtClean="0"/>
          </a:p>
          <a:p>
            <a:r>
              <a:rPr kumimoji="1" lang="ja-JP" altLang="en-US" dirty="0" smtClean="0"/>
              <a:t>ポイントは限定感を大切にしたイベントやご当地商品を企画することです。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5910F31F-A697-458B-A040-5DC28377D5A8}" type="slidenum">
              <a:rPr lang="ja-JP" altLang="en-US">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97143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sp>
        <p:nvSpPr>
          <p:cNvPr id="21" name="フリーフォーム 20"/>
          <p:cNvSpPr>
            <a:spLocks/>
          </p:cNvSpPr>
          <p:nvPr/>
        </p:nvSpPr>
        <p:spPr bwMode="auto">
          <a:xfrm>
            <a:off x="0" y="4039613"/>
            <a:ext cx="913485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9" name="タイトル 28"/>
          <p:cNvSpPr>
            <a:spLocks noGrp="1"/>
          </p:cNvSpPr>
          <p:nvPr>
            <p:ph type="ctrTitle"/>
          </p:nvPr>
        </p:nvSpPr>
        <p:spPr>
          <a:xfrm>
            <a:off x="857224" y="1214425"/>
            <a:ext cx="7358114" cy="1470025"/>
          </a:xfrm>
        </p:spPr>
        <p:txBody>
          <a:bodyPr>
            <a:normAutofit/>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kumimoji="0" lang="ja-JP" altLang="en-US" smtClean="0"/>
              <a:t>マスター タイトルの書式設定</a:t>
            </a:r>
            <a:endParaRPr kumimoji="0" lang="en-US"/>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5" name="日付プレースホルダー 24"/>
          <p:cNvSpPr>
            <a:spLocks noGrp="1"/>
          </p:cNvSpPr>
          <p:nvPr>
            <p:ph type="dt" sz="half" idx="10"/>
          </p:nvPr>
        </p:nvSpPr>
        <p:spPr>
          <a:xfrm>
            <a:off x="0" y="0"/>
            <a:ext cx="2134800" cy="360000"/>
          </a:xfrm>
        </p:spPr>
        <p:txBody>
          <a:bodyPr/>
          <a:lstStyle/>
          <a:p>
            <a:fld id="{E39F5808-4704-4CC4-A694-5ACB1DA2CFF9}" type="datetimeFigureOut">
              <a:rPr kumimoji="1" lang="ja-JP" altLang="en-US" smtClean="0"/>
              <a:t>2012/1/26</a:t>
            </a:fld>
            <a:endParaRPr kumimoji="1" lang="ja-JP" alt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p>
        </p:txBody>
      </p:sp>
      <p:sp>
        <p:nvSpPr>
          <p:cNvPr id="28" name="スライド番号プレースホルダー 27"/>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sp>
        <p:nvSpPr>
          <p:cNvPr id="36" name="フリーフォーム 35"/>
          <p:cNvSpPr>
            <a:spLocks/>
          </p:cNvSpPr>
          <p:nvPr/>
        </p:nvSpPr>
        <p:spPr bwMode="auto">
          <a:xfrm>
            <a:off x="0" y="3071810"/>
            <a:ext cx="9144000" cy="1115989"/>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 name="フリーフォーム 37"/>
          <p:cNvSpPr>
            <a:spLocks/>
          </p:cNvSpPr>
          <p:nvPr/>
        </p:nvSpPr>
        <p:spPr bwMode="auto">
          <a:xfrm>
            <a:off x="0" y="3952661"/>
            <a:ext cx="9144000" cy="369116"/>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 name="フリーフォーム 38"/>
          <p:cNvSpPr>
            <a:spLocks/>
          </p:cNvSpPr>
          <p:nvPr/>
        </p:nvSpPr>
        <p:spPr bwMode="auto">
          <a:xfrm>
            <a:off x="0" y="3809785"/>
            <a:ext cx="9144000"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 name="フリーフォーム 39"/>
          <p:cNvSpPr>
            <a:spLocks/>
          </p:cNvSpPr>
          <p:nvPr/>
        </p:nvSpPr>
        <p:spPr bwMode="auto">
          <a:xfrm>
            <a:off x="0" y="4090553"/>
            <a:ext cx="91440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 name="フリーフォーム 40"/>
          <p:cNvSpPr>
            <a:spLocks/>
          </p:cNvSpPr>
          <p:nvPr/>
        </p:nvSpPr>
        <p:spPr bwMode="auto">
          <a:xfrm>
            <a:off x="0" y="4325364"/>
            <a:ext cx="9144000" cy="553056"/>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2" name="フリーフォーム 21"/>
          <p:cNvSpPr>
            <a:spLocks/>
          </p:cNvSpPr>
          <p:nvPr/>
        </p:nvSpPr>
        <p:spPr bwMode="auto">
          <a:xfrm>
            <a:off x="143256" y="407194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4" name="フリーフォーム 23"/>
          <p:cNvSpPr>
            <a:spLocks/>
          </p:cNvSpPr>
          <p:nvPr/>
        </p:nvSpPr>
        <p:spPr bwMode="auto">
          <a:xfrm>
            <a:off x="152400" y="4019116"/>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43256" y="371475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152400" y="3881224"/>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8" name="フリーフォーム 17"/>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19" name="フリーフォーム 18"/>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20" name="フリーフォーム 19"/>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12"/>
            <a:ext cx="8229600" cy="1143000"/>
          </a:xfrm>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601169"/>
            <a:ext cx="8229600" cy="46872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31" name="日付プレースホルダー 30"/>
          <p:cNvSpPr>
            <a:spLocks noGrp="1"/>
          </p:cNvSpPr>
          <p:nvPr>
            <p:ph type="dt" sz="half" idx="10"/>
          </p:nvPr>
        </p:nvSpPr>
        <p:spPr>
          <a:xfrm>
            <a:off x="0" y="0"/>
            <a:ext cx="2133600" cy="360000"/>
          </a:xfrm>
        </p:spPr>
        <p:txBody>
          <a:bodyPr/>
          <a:lstStyle/>
          <a:p>
            <a:fld id="{E39F5808-4704-4CC4-A694-5ACB1DA2CFF9}" type="datetimeFigureOut">
              <a:rPr kumimoji="1" lang="ja-JP" altLang="en-US" smtClean="0"/>
              <a:t>2012/1/26</a:t>
            </a:fld>
            <a:endParaRPr kumimoji="1" lang="ja-JP" altLang="en-US"/>
          </a:p>
        </p:txBody>
      </p:sp>
      <p:sp>
        <p:nvSpPr>
          <p:cNvPr id="32" name="フッター プレースホルダー 31"/>
          <p:cNvSpPr>
            <a:spLocks noGrp="1"/>
          </p:cNvSpPr>
          <p:nvPr>
            <p:ph type="ftr" sz="quarter" idx="11"/>
          </p:nvPr>
        </p:nvSpPr>
        <p:spPr>
          <a:xfrm>
            <a:off x="2199600" y="0"/>
            <a:ext cx="4500000" cy="361347"/>
          </a:xfrm>
        </p:spPr>
        <p:txBody>
          <a:bodyPr/>
          <a:lstStyle/>
          <a:p>
            <a:endParaRPr kumimoji="1" lang="ja-JP" altLang="en-US"/>
          </a:p>
        </p:txBody>
      </p:sp>
      <p:sp>
        <p:nvSpPr>
          <p:cNvPr id="33" name="スライド番号プレースホルダー 32"/>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5"/>
            <a:ext cx="2057400" cy="5929352"/>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5556" y="500044"/>
            <a:ext cx="6019800" cy="592935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4" name="日付プレースホルダー 23"/>
          <p:cNvSpPr>
            <a:spLocks noGrp="1"/>
          </p:cNvSpPr>
          <p:nvPr>
            <p:ph type="dt" sz="half" idx="10"/>
          </p:nvPr>
        </p:nvSpPr>
        <p:spPr>
          <a:xfrm>
            <a:off x="0" y="0"/>
            <a:ext cx="2133600" cy="360000"/>
          </a:xfrm>
        </p:spPr>
        <p:txBody>
          <a:bodyPr/>
          <a:lstStyle/>
          <a:p>
            <a:fld id="{E39F5808-4704-4CC4-A694-5ACB1DA2CFF9}" type="datetimeFigureOut">
              <a:rPr kumimoji="1" lang="ja-JP" altLang="en-US" smtClean="0"/>
              <a:t>2012/1/26</a:t>
            </a:fld>
            <a:endParaRPr kumimoji="1" lang="ja-JP" altLang="en-US"/>
          </a:p>
        </p:txBody>
      </p:sp>
      <p:sp>
        <p:nvSpPr>
          <p:cNvPr id="25" name="フッター プレースホルダー 24"/>
          <p:cNvSpPr>
            <a:spLocks noGrp="1"/>
          </p:cNvSpPr>
          <p:nvPr>
            <p:ph type="ftr" sz="quarter" idx="11"/>
          </p:nvPr>
        </p:nvSpPr>
        <p:spPr>
          <a:xfrm>
            <a:off x="2199600" y="0"/>
            <a:ext cx="4500000" cy="361347"/>
          </a:xfrm>
        </p:spPr>
        <p:txBody>
          <a:bodyPr/>
          <a:lstStyle/>
          <a:p>
            <a:endParaRPr kumimoji="1" lang="ja-JP" altLang="en-US"/>
          </a:p>
        </p:txBody>
      </p:sp>
      <p:sp>
        <p:nvSpPr>
          <p:cNvPr id="26" name="スライド番号プレースホルダー 25"/>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428596" y="1614477"/>
            <a:ext cx="8229600" cy="4687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E39F5808-4704-4CC4-A694-5ACB1DA2CFF9}" type="datetimeFigureOut">
              <a:rPr kumimoji="1" lang="ja-JP" altLang="en-US" smtClean="0"/>
              <a:t>2012/1/26</a:t>
            </a:fld>
            <a:endParaRPr kumimoji="1" lang="ja-JP" altLang="en-US"/>
          </a:p>
        </p:txBody>
      </p:sp>
      <p:sp>
        <p:nvSpPr>
          <p:cNvPr id="5" name="フッター プレースホルダー 4"/>
          <p:cNvSpPr>
            <a:spLocks noGrp="1"/>
          </p:cNvSpPr>
          <p:nvPr>
            <p:ph type="ftr" sz="quarter" idx="11"/>
          </p:nvPr>
        </p:nvSpPr>
        <p:spPr>
          <a:xfrm>
            <a:off x="2199599" y="0"/>
            <a:ext cx="4500000" cy="360000"/>
          </a:xfrm>
        </p:spPr>
        <p:txBody>
          <a:bodyPr/>
          <a:lstStyle/>
          <a:p>
            <a:endParaRPr kumimoji="1"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82544" y="2698740"/>
            <a:ext cx="7772400" cy="1362075"/>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82544" y="1176322"/>
            <a:ext cx="77724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E39F5808-4704-4CC4-A694-5ACB1DA2CFF9}" type="datetimeFigureOut">
              <a:rPr kumimoji="1" lang="ja-JP" altLang="en-US" smtClean="0"/>
              <a:t>2012/1/26</a:t>
            </a:fld>
            <a:endParaRPr kumimoji="1" lang="ja-JP" altLang="en-US"/>
          </a:p>
        </p:txBody>
      </p:sp>
      <p:sp>
        <p:nvSpPr>
          <p:cNvPr id="5" name="フッター プレースホルダー 4"/>
          <p:cNvSpPr>
            <a:spLocks noGrp="1"/>
          </p:cNvSpPr>
          <p:nvPr>
            <p:ph type="ftr" sz="quarter" idx="11"/>
          </p:nvPr>
        </p:nvSpPr>
        <p:spPr>
          <a:xfrm>
            <a:off x="2199600" y="0"/>
            <a:ext cx="4500000" cy="360000"/>
          </a:xfrm>
        </p:spPr>
        <p:txBody>
          <a:bodyPr/>
          <a:lstStyle/>
          <a:p>
            <a:endParaRPr kumimoji="1"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grpSp>
        <p:nvGrpSpPr>
          <p:cNvPr id="7" name="グループ化 6"/>
          <p:cNvGrpSpPr>
            <a:grpSpLocks/>
          </p:cNvGrpSpPr>
          <p:nvPr/>
        </p:nvGrpSpPr>
        <p:grpSpPr bwMode="auto">
          <a:xfrm>
            <a:off x="-16016" y="0"/>
            <a:ext cx="9144000" cy="6858024"/>
            <a:chOff x="-129" y="-42"/>
            <a:chExt cx="6177" cy="4355"/>
          </a:xfrm>
        </p:grpSpPr>
        <p:sp>
          <p:nvSpPr>
            <p:cNvPr id="24" name="フリーフォーム 23"/>
            <p:cNvSpPr>
              <a:spLocks/>
            </p:cNvSpPr>
            <p:nvPr/>
          </p:nvSpPr>
          <p:spPr bwMode="auto">
            <a:xfrm>
              <a:off x="-122" y="-42"/>
              <a:ext cx="5811"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5" name="フリーフォーム 24"/>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29" y="1692"/>
              <a:ext cx="6170"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8" name="フリーフォーム 27"/>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8" name="グループ化 7"/>
          <p:cNvGrpSpPr/>
          <p:nvPr/>
        </p:nvGrpSpPr>
        <p:grpSpPr>
          <a:xfrm>
            <a:off x="7270629" y="3871493"/>
            <a:ext cx="1541824"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30" name="フリーフォーム 29"/>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1" name="フリーフォーム 30"/>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2" name="フリーフォーム 31"/>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9" name="グループ化 8"/>
          <p:cNvGrpSpPr/>
          <p:nvPr/>
        </p:nvGrpSpPr>
        <p:grpSpPr>
          <a:xfrm>
            <a:off x="6341934" y="5000636"/>
            <a:ext cx="1071570"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34" name="フリーフォーム 33"/>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6" name="フリーフォーム 35"/>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37" name="フリーフォーム 36"/>
          <p:cNvSpPr>
            <a:spLocks/>
          </p:cNvSpPr>
          <p:nvPr/>
        </p:nvSpPr>
        <p:spPr bwMode="auto">
          <a:xfrm>
            <a:off x="5841868"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9" name="フリーフォーム 38"/>
          <p:cNvSpPr>
            <a:spLocks/>
          </p:cNvSpPr>
          <p:nvPr/>
        </p:nvSpPr>
        <p:spPr bwMode="auto">
          <a:xfrm rot="5400000">
            <a:off x="7322976" y="5055119"/>
            <a:ext cx="1894702" cy="167838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nvGrpSpPr>
          <p:cNvPr id="10" name="グループ化 9"/>
          <p:cNvGrpSpPr/>
          <p:nvPr/>
        </p:nvGrpSpPr>
        <p:grpSpPr>
          <a:xfrm>
            <a:off x="7286645" y="3871493"/>
            <a:ext cx="1541824" cy="1424221"/>
            <a:chOff x="7286645" y="3871493"/>
            <a:chExt cx="1541824" cy="1424221"/>
          </a:xfrm>
          <a:gradFill>
            <a:gsLst>
              <a:gs pos="1000">
                <a:schemeClr val="accent1">
                  <a:alpha val="20000"/>
                </a:schemeClr>
              </a:gs>
              <a:gs pos="100000">
                <a:schemeClr val="accent1"/>
              </a:gs>
            </a:gsLst>
            <a:lin ang="5400000" scaled="1"/>
          </a:gradFill>
        </p:grpSpPr>
        <p:sp>
          <p:nvSpPr>
            <p:cNvPr id="33" name="フリーフォーム 32"/>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0" name="フリーフォーム 39"/>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1" name="フリーフォーム 40"/>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11" name="グループ化 10"/>
          <p:cNvGrpSpPr/>
          <p:nvPr/>
        </p:nvGrpSpPr>
        <p:grpSpPr>
          <a:xfrm>
            <a:off x="6357950" y="5000636"/>
            <a:ext cx="1071570" cy="1036602"/>
            <a:chOff x="6357950" y="5000636"/>
            <a:chExt cx="1071570" cy="1036602"/>
          </a:xfrm>
          <a:gradFill>
            <a:gsLst>
              <a:gs pos="0">
                <a:schemeClr val="accent1">
                  <a:alpha val="20000"/>
                </a:schemeClr>
              </a:gs>
              <a:gs pos="100000">
                <a:schemeClr val="accent1"/>
              </a:gs>
            </a:gsLst>
            <a:lin ang="5400000" scaled="1"/>
          </a:gradFill>
        </p:grpSpPr>
        <p:sp>
          <p:nvSpPr>
            <p:cNvPr id="43" name="フリーフォーム 4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4" name="フリーフォーム 4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5" name="フリーフォーム 4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46" name="フリーフォーム 45"/>
          <p:cNvSpPr>
            <a:spLocks/>
          </p:cNvSpPr>
          <p:nvPr/>
        </p:nvSpPr>
        <p:spPr bwMode="auto">
          <a:xfrm>
            <a:off x="5857884"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28596"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E39F5808-4704-4CC4-A694-5ACB1DA2CFF9}" type="datetimeFigureOut">
              <a:rPr kumimoji="1" lang="ja-JP" altLang="en-US" smtClean="0"/>
              <a:t>2012/1/26</a:t>
            </a:fld>
            <a:endParaRPr kumimoji="1" lang="ja-JP" altLang="en-US"/>
          </a:p>
        </p:txBody>
      </p:sp>
      <p:sp>
        <p:nvSpPr>
          <p:cNvPr id="6" name="フッター プレースホルダー 5"/>
          <p:cNvSpPr>
            <a:spLocks noGrp="1"/>
          </p:cNvSpPr>
          <p:nvPr>
            <p:ph type="ftr" sz="quarter" idx="11"/>
          </p:nvPr>
        </p:nvSpPr>
        <p:spPr>
          <a:xfrm>
            <a:off x="2199600" y="0"/>
            <a:ext cx="4500000" cy="360000"/>
          </a:xfrm>
        </p:spPr>
        <p:txBody>
          <a:bodyPr/>
          <a:lstStyle/>
          <a:p>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8678"/>
            <a:ext cx="8229600" cy="571496"/>
          </a:xfrm>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6"/>
            <a:ext cx="4040188"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7" y="2174876"/>
            <a:ext cx="4041775"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a:xfrm>
            <a:off x="0" y="0"/>
            <a:ext cx="2134800" cy="360000"/>
          </a:xfrm>
        </p:spPr>
        <p:txBody>
          <a:bodyPr/>
          <a:lstStyle/>
          <a:p>
            <a:fld id="{E39F5808-4704-4CC4-A694-5ACB1DA2CFF9}" type="datetimeFigureOut">
              <a:rPr kumimoji="1" lang="ja-JP" altLang="en-US" smtClean="0"/>
              <a:t>2012/1/26</a:t>
            </a:fld>
            <a:endParaRPr kumimoji="1" lang="ja-JP" altLang="en-US"/>
          </a:p>
        </p:txBody>
      </p:sp>
      <p:sp>
        <p:nvSpPr>
          <p:cNvPr id="8" name="フッター プレースホルダー 7"/>
          <p:cNvSpPr>
            <a:spLocks noGrp="1"/>
          </p:cNvSpPr>
          <p:nvPr>
            <p:ph type="ftr" sz="quarter" idx="11"/>
          </p:nvPr>
        </p:nvSpPr>
        <p:spPr>
          <a:xfrm>
            <a:off x="2199600" y="0"/>
            <a:ext cx="4500000" cy="360000"/>
          </a:xfrm>
        </p:spPr>
        <p:txBody>
          <a:bodyPr/>
          <a:lstStyle/>
          <a:p>
            <a:endParaRPr kumimoji="1" lang="ja-JP" altLang="en-US"/>
          </a:p>
        </p:txBody>
      </p:sp>
      <p:sp>
        <p:nvSpPr>
          <p:cNvPr id="9" name="スライド番号プレースホルダー 8"/>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744"/>
            <a:ext cx="8229600" cy="11430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0" y="0"/>
            <a:ext cx="2133600" cy="360000"/>
          </a:xfrm>
        </p:spPr>
        <p:txBody>
          <a:bodyPr/>
          <a:lstStyle/>
          <a:p>
            <a:fld id="{E39F5808-4704-4CC4-A694-5ACB1DA2CFF9}" type="datetimeFigureOut">
              <a:rPr kumimoji="1" lang="ja-JP" altLang="en-US" smtClean="0"/>
              <a:t>2012/1/26</a:t>
            </a:fld>
            <a:endParaRPr kumimoji="1" lang="ja-JP" alt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p>
        </p:txBody>
      </p:sp>
      <p:sp>
        <p:nvSpPr>
          <p:cNvPr id="5" name="スライド番号プレースホルダー 4"/>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0"/>
            <a:ext cx="2133600" cy="360000"/>
          </a:xfrm>
        </p:spPr>
        <p:txBody>
          <a:bodyPr/>
          <a:lstStyle/>
          <a:p>
            <a:fld id="{E39F5808-4704-4CC4-A694-5ACB1DA2CFF9}" type="datetimeFigureOut">
              <a:rPr kumimoji="1" lang="ja-JP" altLang="en-US" smtClean="0"/>
              <a:t>2012/1/26</a:t>
            </a:fld>
            <a:endParaRPr kumimoji="1" lang="ja-JP" altLang="en-US"/>
          </a:p>
        </p:txBody>
      </p:sp>
      <p:sp>
        <p:nvSpPr>
          <p:cNvPr id="3" name="フッター プレースホルダー 2"/>
          <p:cNvSpPr>
            <a:spLocks noGrp="1"/>
          </p:cNvSpPr>
          <p:nvPr>
            <p:ph type="ftr" sz="quarter" idx="11"/>
          </p:nvPr>
        </p:nvSpPr>
        <p:spPr>
          <a:xfrm>
            <a:off x="2199600" y="0"/>
            <a:ext cx="4500000" cy="360000"/>
          </a:xfrm>
        </p:spPr>
        <p:txBody>
          <a:bodyPr/>
          <a:lstStyle/>
          <a:p>
            <a:endParaRPr kumimoji="1" lang="ja-JP" altLang="en-US"/>
          </a:p>
        </p:txBody>
      </p:sp>
      <p:sp>
        <p:nvSpPr>
          <p:cNvPr id="4" name="スライド番号プレースホルダー 3"/>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1737" y="719158"/>
            <a:ext cx="3257544"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814786" y="719158"/>
            <a:ext cx="4757742"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61737" y="1928804"/>
            <a:ext cx="32580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3600" cy="360000"/>
          </a:xfrm>
        </p:spPr>
        <p:txBody>
          <a:bodyPr/>
          <a:lstStyle/>
          <a:p>
            <a:fld id="{E39F5808-4704-4CC4-A694-5ACB1DA2CFF9}" type="datetimeFigureOut">
              <a:rPr kumimoji="1" lang="ja-JP" altLang="en-US" smtClean="0"/>
              <a:t>2012/1/26</a:t>
            </a:fld>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sp>
        <p:nvSpPr>
          <p:cNvPr id="10" name="フッター プレースホルダー 9"/>
          <p:cNvSpPr>
            <a:spLocks noGrp="1"/>
          </p:cNvSpPr>
          <p:nvPr>
            <p:ph type="ftr" sz="quarter" idx="11"/>
          </p:nvPr>
        </p:nvSpPr>
        <p:spPr>
          <a:xfrm>
            <a:off x="2199599" y="0"/>
            <a:ext cx="4500000" cy="360000"/>
          </a:xfrm>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472" y="4917323"/>
            <a:ext cx="7774866" cy="428628"/>
          </a:xfrm>
        </p:spPr>
        <p:txBody>
          <a:bodyPr anchor="b"/>
          <a:lstStyle>
            <a:lvl1pPr algn="l">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571472" y="623834"/>
            <a:ext cx="54864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428596" y="5429264"/>
            <a:ext cx="7786742"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E39F5808-4704-4CC4-A694-5ACB1DA2CFF9}" type="datetimeFigureOut">
              <a:rPr kumimoji="1" lang="ja-JP" altLang="en-US" smtClean="0"/>
              <a:t>2012/1/26</a:t>
            </a:fld>
            <a:endParaRPr kumimoji="1" lang="ja-JP" altLang="en-US"/>
          </a:p>
        </p:txBody>
      </p:sp>
      <p:sp>
        <p:nvSpPr>
          <p:cNvPr id="6" name="フッター プレースホルダー 5"/>
          <p:cNvSpPr>
            <a:spLocks noGrp="1"/>
          </p:cNvSpPr>
          <p:nvPr>
            <p:ph type="ftr" sz="quarter" idx="11"/>
          </p:nvPr>
        </p:nvSpPr>
        <p:spPr>
          <a:xfrm>
            <a:off x="2199600" y="0"/>
            <a:ext cx="4500000" cy="361347"/>
          </a:xfrm>
        </p:spPr>
        <p:txBody>
          <a:bodyPr/>
          <a:lstStyle/>
          <a:p>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AADD568D-4505-4639-B86B-0509D2AAD1F7}"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 name="日付プレースホルダー 20"/>
          <p:cNvSpPr>
            <a:spLocks noGrp="1"/>
          </p:cNvSpPr>
          <p:nvPr>
            <p:ph type="dt" sz="half" idx="2"/>
          </p:nvPr>
        </p:nvSpPr>
        <p:spPr>
          <a:xfrm>
            <a:off x="0" y="0"/>
            <a:ext cx="2133600" cy="360000"/>
          </a:xfrm>
          <a:prstGeom prst="rect">
            <a:avLst/>
          </a:prstGeom>
        </p:spPr>
        <p:txBody>
          <a:bodyPr vert="horz" rtlCol="0" anchor="ctr"/>
          <a:lstStyle>
            <a:lvl1pPr algn="l" eaLnBrk="1" latinLnBrk="0" hangingPunct="1">
              <a:defRPr kumimoji="0" sz="1200">
                <a:solidFill>
                  <a:schemeClr val="tx2">
                    <a:shade val="50000"/>
                  </a:schemeClr>
                </a:solidFill>
              </a:defRPr>
            </a:lvl1pPr>
          </a:lstStyle>
          <a:p>
            <a:fld id="{E39F5808-4704-4CC4-A694-5ACB1DA2CFF9}" type="datetimeFigureOut">
              <a:rPr kumimoji="1" lang="ja-JP" altLang="en-US" smtClean="0"/>
              <a:t>2012/1/26</a:t>
            </a:fld>
            <a:endParaRPr kumimoji="1" lang="ja-JP" altLang="en-US"/>
          </a:p>
        </p:txBody>
      </p:sp>
      <p:sp>
        <p:nvSpPr>
          <p:cNvPr id="10" name="フッター プレースホルダー 9"/>
          <p:cNvSpPr>
            <a:spLocks noGrp="1"/>
          </p:cNvSpPr>
          <p:nvPr>
            <p:ph type="ftr" sz="quarter" idx="3"/>
          </p:nvPr>
        </p:nvSpPr>
        <p:spPr>
          <a:xfrm>
            <a:off x="2198578" y="1"/>
            <a:ext cx="4500594" cy="361347"/>
          </a:xfrm>
          <a:prstGeom prst="rect">
            <a:avLst/>
          </a:prstGeom>
        </p:spPr>
        <p:txBody>
          <a:bodyPr vert="horz" rtlCol="0" anchor="ctr"/>
          <a:lstStyle>
            <a:lvl1pPr algn="ctr" eaLnBrk="1" latinLnBrk="0" hangingPunct="1">
              <a:defRPr kumimoji="0" sz="1200">
                <a:solidFill>
                  <a:schemeClr val="tx2">
                    <a:shade val="50000"/>
                  </a:schemeClr>
                </a:solidFill>
              </a:defRPr>
            </a:lvl1pPr>
          </a:lstStyle>
          <a:p>
            <a:endParaRPr kumimoji="1" lang="ja-JP" altLang="en-US"/>
          </a:p>
        </p:txBody>
      </p:sp>
      <p:sp>
        <p:nvSpPr>
          <p:cNvPr id="31" name="スライド番号プレースホルダー 30"/>
          <p:cNvSpPr>
            <a:spLocks noGrp="1"/>
          </p:cNvSpPr>
          <p:nvPr>
            <p:ph type="sldNum" sz="quarter" idx="4"/>
          </p:nvPr>
        </p:nvSpPr>
        <p:spPr>
          <a:xfrm>
            <a:off x="7715272" y="0"/>
            <a:ext cx="1428728" cy="360000"/>
          </a:xfrm>
          <a:prstGeom prst="rect">
            <a:avLst/>
          </a:prstGeom>
        </p:spPr>
        <p:txBody>
          <a:bodyPr vert="horz" rtlCol="0" anchor="ctr"/>
          <a:lstStyle>
            <a:lvl1pPr algn="ctr" eaLnBrk="1" latinLnBrk="0" hangingPunct="1">
              <a:defRPr kumimoji="0" sz="1200">
                <a:solidFill>
                  <a:schemeClr val="tx2">
                    <a:shade val="50000"/>
                  </a:schemeClr>
                </a:solidFill>
              </a:defRPr>
            </a:lvl1pPr>
          </a:lstStyle>
          <a:p>
            <a:fld id="{AADD568D-4505-4639-B86B-0509D2AAD1F7}" type="slidenum">
              <a:rPr kumimoji="1" lang="ja-JP" altLang="en-US" smtClean="0"/>
              <a:t>‹#›</a:t>
            </a:fld>
            <a:endParaRPr kumimoji="1" lang="ja-JP" altLang="en-US"/>
          </a:p>
        </p:txBody>
      </p:sp>
      <p:grpSp>
        <p:nvGrpSpPr>
          <p:cNvPr id="2" name="グループ化 1"/>
          <p:cNvGrpSpPr>
            <a:grpSpLocks/>
          </p:cNvGrpSpPr>
          <p:nvPr/>
        </p:nvGrpSpPr>
        <p:grpSpPr bwMode="auto">
          <a:xfrm>
            <a:off x="-27819" y="-13"/>
            <a:ext cx="9171027" cy="6856554"/>
            <a:chOff x="2074" y="1608"/>
            <a:chExt cx="1603" cy="1129"/>
          </a:xfrm>
        </p:grpSpPr>
        <p:sp>
          <p:nvSpPr>
            <p:cNvPr id="18" name="フリーフォーム 17"/>
            <p:cNvSpPr>
              <a:spLocks/>
            </p:cNvSpPr>
            <p:nvPr/>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19" name="フリーフォーム 18"/>
            <p:cNvSpPr>
              <a:spLocks/>
            </p:cNvSpPr>
            <p:nvPr/>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0" name="フリーフォーム 19"/>
            <p:cNvSpPr>
              <a:spLocks/>
            </p:cNvSpPr>
            <p:nvPr/>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2" name="フリーフォーム 21"/>
            <p:cNvSpPr>
              <a:spLocks/>
            </p:cNvSpPr>
            <p:nvPr/>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3" name="フリーフォーム 22"/>
            <p:cNvSpPr>
              <a:spLocks/>
            </p:cNvSpPr>
            <p:nvPr/>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4" name="フリーフォーム 23"/>
            <p:cNvSpPr>
              <a:spLocks/>
            </p:cNvSpPr>
            <p:nvPr/>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5" name="フリーフォーム 24"/>
            <p:cNvSpPr>
              <a:spLocks/>
            </p:cNvSpPr>
            <p:nvPr/>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sp>
        <p:nvSpPr>
          <p:cNvPr id="14" name="タイトル プレースホルダー 13"/>
          <p:cNvSpPr>
            <a:spLocks noGrp="1"/>
          </p:cNvSpPr>
          <p:nvPr>
            <p:ph type="title"/>
          </p:nvPr>
        </p:nvSpPr>
        <p:spPr>
          <a:xfrm>
            <a:off x="457200" y="428612"/>
            <a:ext cx="8229600" cy="1143000"/>
          </a:xfrm>
          <a:prstGeom prst="rect">
            <a:avLst/>
          </a:prstGeom>
          <a:effectLst>
            <a:softEdge rad="12700"/>
          </a:effectLst>
        </p:spPr>
        <p:txBody>
          <a:bodyPr vert="horz" rtlCol="0"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1170"/>
            <a:ext cx="8229600" cy="4685350"/>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3" name="グループ化 2"/>
          <p:cNvGrpSpPr/>
          <p:nvPr/>
        </p:nvGrpSpPr>
        <p:grpSpPr>
          <a:xfrm>
            <a:off x="8072430" y="5827532"/>
            <a:ext cx="1071570"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6.png"/><Relationship Id="rId7" Type="http://schemas.openxmlformats.org/officeDocument/2006/relationships/diagramQuickStyle" Target="../diagrams/quickStyle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microsoft.com/office/2007/relationships/hdphoto" Target="../media/hdphoto2.wdp"/><Relationship Id="rId9" Type="http://schemas.microsoft.com/office/2007/relationships/diagramDrawing" Target="../diagrams/drawing13.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あの日見た上田を</a:t>
            </a:r>
            <a:r>
              <a:rPr kumimoji="1" lang="en-US" altLang="ja-JP" dirty="0" smtClean="0"/>
              <a:t/>
            </a:r>
            <a:br>
              <a:rPr kumimoji="1" lang="en-US" altLang="ja-JP" dirty="0" smtClean="0"/>
            </a:br>
            <a:r>
              <a:rPr kumimoji="1" lang="ja-JP" altLang="en-US" dirty="0" smtClean="0"/>
              <a:t>僕たちはまだ知らない</a:t>
            </a:r>
            <a:endParaRPr kumimoji="1" lang="ja-JP" altLang="en-US" dirty="0"/>
          </a:p>
        </p:txBody>
      </p:sp>
      <p:sp>
        <p:nvSpPr>
          <p:cNvPr id="3" name="サブタイトル 2"/>
          <p:cNvSpPr>
            <a:spLocks noGrp="1"/>
          </p:cNvSpPr>
          <p:nvPr>
            <p:ph type="subTitle" idx="1"/>
          </p:nvPr>
        </p:nvSpPr>
        <p:spPr>
          <a:xfrm>
            <a:off x="899592" y="2924944"/>
            <a:ext cx="7358114" cy="928694"/>
          </a:xfrm>
        </p:spPr>
        <p:txBody>
          <a:bodyPr/>
          <a:lstStyle/>
          <a:p>
            <a:r>
              <a:rPr kumimoji="1" lang="ja-JP" altLang="en-US" dirty="0" smtClean="0"/>
              <a:t>課題発見ゼミナール</a:t>
            </a:r>
            <a:r>
              <a:rPr kumimoji="1" lang="en-US" altLang="ja-JP" dirty="0" smtClean="0"/>
              <a:t>Ⅱ</a:t>
            </a:r>
            <a:r>
              <a:rPr kumimoji="1" lang="ja-JP" altLang="en-US" dirty="0" smtClean="0"/>
              <a:t>　河野ゼミ</a:t>
            </a:r>
            <a:endParaRPr kumimoji="1" lang="ja-JP" altLang="en-US" dirty="0"/>
          </a:p>
        </p:txBody>
      </p:sp>
    </p:spTree>
    <p:extLst>
      <p:ext uri="{BB962C8B-B14F-4D97-AF65-F5344CB8AC3E}">
        <p14:creationId xmlns:p14="http://schemas.microsoft.com/office/powerpoint/2010/main" val="2061720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8229600" cy="1143000"/>
          </a:xfrm>
        </p:spPr>
        <p:txBody>
          <a:bodyPr/>
          <a:lstStyle/>
          <a:p>
            <a:r>
              <a:rPr lang="ja-JP" altLang="en-US" dirty="0" smtClean="0"/>
              <a:t>コストが投資って？</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794643316"/>
              </p:ext>
            </p:extLst>
          </p:nvPr>
        </p:nvGraphicFramePr>
        <p:xfrm>
          <a:off x="395536" y="1936654"/>
          <a:ext cx="450341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角丸四角形 8"/>
          <p:cNvSpPr/>
          <p:nvPr/>
        </p:nvSpPr>
        <p:spPr>
          <a:xfrm>
            <a:off x="5436096" y="2060848"/>
            <a:ext cx="3432937" cy="4360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3200" dirty="0" smtClean="0">
                <a:solidFill>
                  <a:srgbClr val="002060"/>
                </a:solidFill>
              </a:rPr>
              <a:t>☆上田市内で</a:t>
            </a:r>
            <a:endParaRPr kumimoji="1" lang="en-US" altLang="ja-JP" sz="3200" dirty="0" smtClean="0">
              <a:solidFill>
                <a:srgbClr val="002060"/>
              </a:solidFill>
            </a:endParaRPr>
          </a:p>
          <a:p>
            <a:pPr algn="just"/>
            <a:r>
              <a:rPr lang="ja-JP" altLang="en-US" sz="3200" dirty="0">
                <a:solidFill>
                  <a:srgbClr val="002060"/>
                </a:solidFill>
              </a:rPr>
              <a:t>　</a:t>
            </a:r>
            <a:r>
              <a:rPr kumimoji="1" lang="ja-JP" altLang="en-US" sz="3200" dirty="0" smtClean="0">
                <a:solidFill>
                  <a:srgbClr val="002060"/>
                </a:solidFill>
              </a:rPr>
              <a:t>費用が回る</a:t>
            </a:r>
            <a:r>
              <a:rPr kumimoji="1" lang="en-US" altLang="ja-JP" sz="3200" dirty="0" smtClean="0">
                <a:solidFill>
                  <a:srgbClr val="002060"/>
                </a:solidFill>
              </a:rPr>
              <a:t>…</a:t>
            </a:r>
          </a:p>
          <a:p>
            <a:pPr algn="just"/>
            <a:r>
              <a:rPr kumimoji="1" lang="ja-JP" altLang="en-US" sz="3200" dirty="0" smtClean="0">
                <a:solidFill>
                  <a:srgbClr val="002060"/>
                </a:solidFill>
              </a:rPr>
              <a:t>　　市場活性化</a:t>
            </a:r>
            <a:endParaRPr kumimoji="1" lang="en-US" altLang="ja-JP" sz="3200" dirty="0" smtClean="0">
              <a:solidFill>
                <a:srgbClr val="002060"/>
              </a:solidFill>
            </a:endParaRPr>
          </a:p>
          <a:p>
            <a:pPr algn="just"/>
            <a:endParaRPr lang="en-US" altLang="ja-JP" sz="3200" dirty="0" smtClean="0">
              <a:solidFill>
                <a:srgbClr val="002060"/>
              </a:solidFill>
            </a:endParaRPr>
          </a:p>
          <a:p>
            <a:pPr algn="just"/>
            <a:r>
              <a:rPr lang="ja-JP" altLang="en-US" sz="3200" dirty="0" smtClean="0">
                <a:solidFill>
                  <a:srgbClr val="002060"/>
                </a:solidFill>
              </a:rPr>
              <a:t>→コストが上田への投資に</a:t>
            </a:r>
            <a:endParaRPr kumimoji="1" lang="en-US" altLang="ja-JP" sz="3200" dirty="0" smtClean="0">
              <a:solidFill>
                <a:srgbClr val="002060"/>
              </a:solidFill>
            </a:endParaRPr>
          </a:p>
        </p:txBody>
      </p:sp>
    </p:spTree>
    <p:extLst>
      <p:ext uri="{BB962C8B-B14F-4D97-AF65-F5344CB8AC3E}">
        <p14:creationId xmlns:p14="http://schemas.microsoft.com/office/powerpoint/2010/main" val="3134718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04664"/>
            <a:ext cx="8229600" cy="1143000"/>
          </a:xfrm>
        </p:spPr>
        <p:txBody>
          <a:bodyPr/>
          <a:lstStyle/>
          <a:p>
            <a:r>
              <a:rPr kumimoji="1" lang="ja-JP" altLang="en-US" dirty="0" smtClean="0"/>
              <a:t>さらに！</a:t>
            </a:r>
            <a:endParaRPr kumimoji="1" lang="ja-JP" altLang="en-US" dirty="0"/>
          </a:p>
        </p:txBody>
      </p:sp>
      <p:graphicFrame>
        <p:nvGraphicFramePr>
          <p:cNvPr id="4" name="図表 3"/>
          <p:cNvGraphicFramePr/>
          <p:nvPr>
            <p:extLst>
              <p:ext uri="{D42A27DB-BD31-4B8C-83A1-F6EECF244321}">
                <p14:modId xmlns:p14="http://schemas.microsoft.com/office/powerpoint/2010/main" val="327909197"/>
              </p:ext>
            </p:extLst>
          </p:nvPr>
        </p:nvGraphicFramePr>
        <p:xfrm>
          <a:off x="2483768" y="1412776"/>
          <a:ext cx="6456040" cy="4895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円/楕円 4"/>
          <p:cNvSpPr/>
          <p:nvPr/>
        </p:nvSpPr>
        <p:spPr>
          <a:xfrm>
            <a:off x="107504" y="2852936"/>
            <a:ext cx="2381161" cy="22488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販売</a:t>
            </a:r>
            <a:endParaRPr kumimoji="1" lang="en-US" altLang="ja-JP" sz="3600" dirty="0" smtClean="0"/>
          </a:p>
          <a:p>
            <a:pPr algn="ctr"/>
            <a:r>
              <a:rPr kumimoji="1" lang="ja-JP" altLang="en-US" sz="3600" dirty="0" smtClean="0"/>
              <a:t>利用</a:t>
            </a:r>
            <a:endParaRPr kumimoji="1" lang="ja-JP" altLang="en-US" sz="3600" dirty="0"/>
          </a:p>
        </p:txBody>
      </p:sp>
    </p:spTree>
    <p:extLst>
      <p:ext uri="{BB962C8B-B14F-4D97-AF65-F5344CB8AC3E}">
        <p14:creationId xmlns:p14="http://schemas.microsoft.com/office/powerpoint/2010/main" val="225498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お酒を使った観光</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ワイナリーツアーとは</a:t>
            </a:r>
            <a:r>
              <a:rPr lang="en-US" altLang="ja-JP" sz="3000" dirty="0"/>
              <a:t>??(</a:t>
            </a:r>
            <a:r>
              <a:rPr lang="ja-JP" altLang="en-US" sz="3000" dirty="0"/>
              <a:t>･</a:t>
            </a:r>
            <a:r>
              <a:rPr lang="en-US" altLang="ja-JP" sz="3000" dirty="0"/>
              <a:t>_</a:t>
            </a:r>
            <a:r>
              <a:rPr lang="ja-JP" altLang="en-US" sz="3000" dirty="0"/>
              <a:t>･*</a:t>
            </a:r>
            <a:r>
              <a:rPr lang="en-US" altLang="ja-JP" sz="3000" dirty="0"/>
              <a:t>)(*</a:t>
            </a:r>
            <a:r>
              <a:rPr lang="ja-JP" altLang="en-US" sz="3000" dirty="0"/>
              <a:t>･</a:t>
            </a:r>
            <a:r>
              <a:rPr lang="en-US" altLang="ja-JP" sz="3000" dirty="0"/>
              <a:t>_</a:t>
            </a:r>
            <a:r>
              <a:rPr lang="ja-JP" altLang="en-US" sz="3000" dirty="0"/>
              <a:t>･</a:t>
            </a:r>
            <a:r>
              <a:rPr lang="en-US" altLang="ja-JP" sz="3000" dirty="0" smtClean="0"/>
              <a:t>)(*~^~)/??</a:t>
            </a:r>
          </a:p>
          <a:p>
            <a:pPr marL="0" indent="0">
              <a:buNone/>
            </a:pPr>
            <a:endParaRPr lang="en-US" altLang="ja-JP" sz="800" dirty="0" smtClean="0"/>
          </a:p>
          <a:p>
            <a:pPr marL="0" indent="0">
              <a:buNone/>
            </a:pPr>
            <a:endParaRPr lang="en-US" altLang="ja-JP" sz="800" dirty="0" smtClean="0"/>
          </a:p>
          <a:p>
            <a:pPr marL="0" indent="0">
              <a:buNone/>
            </a:pPr>
            <a:r>
              <a:rPr lang="ja-JP" altLang="en-US" sz="3000" dirty="0" smtClean="0">
                <a:solidFill>
                  <a:srgbClr val="0070C0"/>
                </a:solidFill>
              </a:rPr>
              <a:t>＊ワイン製造</a:t>
            </a:r>
            <a:endParaRPr lang="en-US" altLang="ja-JP" sz="3000" dirty="0" smtClean="0">
              <a:solidFill>
                <a:srgbClr val="0070C0"/>
              </a:solidFill>
            </a:endParaRPr>
          </a:p>
          <a:p>
            <a:pPr marL="0" indent="0">
              <a:buNone/>
            </a:pPr>
            <a:r>
              <a:rPr kumimoji="1" lang="ja-JP" altLang="en-US" sz="3000" dirty="0" smtClean="0">
                <a:solidFill>
                  <a:srgbClr val="0070C0"/>
                </a:solidFill>
              </a:rPr>
              <a:t>　　　施設・設備見学</a:t>
            </a:r>
            <a:endParaRPr kumimoji="1" lang="en-US" altLang="ja-JP" sz="3000" dirty="0" smtClean="0">
              <a:solidFill>
                <a:srgbClr val="0070C0"/>
              </a:solidFill>
            </a:endParaRPr>
          </a:p>
          <a:p>
            <a:pPr marL="0" indent="0">
              <a:buNone/>
            </a:pPr>
            <a:endParaRPr lang="en-US" altLang="ja-JP" sz="800" dirty="0" smtClean="0">
              <a:solidFill>
                <a:srgbClr val="0070C0"/>
              </a:solidFill>
            </a:endParaRPr>
          </a:p>
          <a:p>
            <a:pPr marL="0" indent="0">
              <a:buNone/>
            </a:pPr>
            <a:r>
              <a:rPr lang="ja-JP" altLang="en-US" sz="3000" dirty="0" smtClean="0">
                <a:solidFill>
                  <a:srgbClr val="0070C0"/>
                </a:solidFill>
              </a:rPr>
              <a:t>＊現地でテイスティング</a:t>
            </a:r>
            <a:endParaRPr kumimoji="1" lang="ja-JP" altLang="en-US" sz="3000" dirty="0">
              <a:solidFill>
                <a:srgbClr val="0070C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013176"/>
            <a:ext cx="26765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557567"/>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365398"/>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539552" y="4797152"/>
            <a:ext cx="3816424" cy="15841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ワインに限らず</a:t>
            </a:r>
            <a:endParaRPr kumimoji="1" lang="en-US" altLang="ja-JP" sz="3200" dirty="0" smtClean="0"/>
          </a:p>
          <a:p>
            <a:pPr algn="ctr"/>
            <a:r>
              <a:rPr kumimoji="1" lang="ja-JP" altLang="en-US" sz="3200" dirty="0" smtClean="0"/>
              <a:t>他の地酒にも</a:t>
            </a:r>
            <a:endParaRPr kumimoji="1" lang="en-US" altLang="ja-JP" sz="3200" dirty="0" smtClean="0"/>
          </a:p>
          <a:p>
            <a:pPr algn="ctr"/>
            <a:r>
              <a:rPr kumimoji="1" lang="ja-JP" altLang="en-US" sz="3200" dirty="0" smtClean="0"/>
              <a:t>活かしていく</a:t>
            </a:r>
            <a:endParaRPr kumimoji="1" lang="ja-JP" altLang="en-US" sz="3200" dirty="0"/>
          </a:p>
        </p:txBody>
      </p:sp>
    </p:spTree>
    <p:extLst>
      <p:ext uri="{BB962C8B-B14F-4D97-AF65-F5344CB8AC3E}">
        <p14:creationId xmlns:p14="http://schemas.microsoft.com/office/powerpoint/2010/main" val="3420382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548680"/>
            <a:ext cx="8229600" cy="1143000"/>
          </a:xfrm>
        </p:spPr>
        <p:txBody>
          <a:bodyPr>
            <a:normAutofit/>
          </a:bodyPr>
          <a:lstStyle/>
          <a:p>
            <a:r>
              <a:rPr kumimoji="1" lang="ja-JP" altLang="en-US" dirty="0" smtClean="0"/>
              <a:t>お酒で上田活性化計画！？</a:t>
            </a:r>
            <a:endParaRPr kumimoji="1" lang="ja-JP" altLang="en-US" dirty="0"/>
          </a:p>
        </p:txBody>
      </p:sp>
      <p:sp>
        <p:nvSpPr>
          <p:cNvPr id="5" name="コンテンツ プレースホルダー 4"/>
          <p:cNvSpPr>
            <a:spLocks noGrp="1"/>
          </p:cNvSpPr>
          <p:nvPr>
            <p:ph idx="1"/>
          </p:nvPr>
        </p:nvSpPr>
        <p:spPr>
          <a:xfrm>
            <a:off x="324591" y="1700808"/>
            <a:ext cx="4359428" cy="3664765"/>
          </a:xfrm>
        </p:spPr>
        <p:txBody>
          <a:bodyPr>
            <a:normAutofit fontScale="92500" lnSpcReduction="20000"/>
          </a:bodyPr>
          <a:lstStyle/>
          <a:p>
            <a:pPr marL="0" indent="0" algn="ctr">
              <a:buNone/>
            </a:pPr>
            <a:endParaRPr kumimoji="1" lang="en-US" altLang="ja-JP" dirty="0" smtClean="0"/>
          </a:p>
          <a:p>
            <a:pPr marL="0" indent="0" algn="ctr">
              <a:buNone/>
            </a:pPr>
            <a:endParaRPr lang="en-US" altLang="ja-JP" dirty="0"/>
          </a:p>
          <a:p>
            <a:pPr marL="0" indent="0" algn="ctr">
              <a:buNone/>
            </a:pPr>
            <a:r>
              <a:rPr kumimoji="1" lang="ja-JP" altLang="en-US" sz="4000" dirty="0" smtClean="0"/>
              <a:t>お酒造りを</a:t>
            </a:r>
            <a:r>
              <a:rPr kumimoji="1" lang="ja-JP" altLang="en-US" sz="4000" dirty="0" smtClean="0">
                <a:solidFill>
                  <a:srgbClr val="0070C0"/>
                </a:solidFill>
              </a:rPr>
              <a:t>地域</a:t>
            </a:r>
            <a:r>
              <a:rPr kumimoji="1" lang="ja-JP" altLang="en-US" sz="4000" dirty="0" smtClean="0"/>
              <a:t>で行うことで</a:t>
            </a:r>
            <a:endParaRPr lang="en-US" altLang="ja-JP" sz="4000" dirty="0"/>
          </a:p>
          <a:p>
            <a:pPr marL="0" indent="0" algn="ctr">
              <a:buNone/>
            </a:pPr>
            <a:endParaRPr kumimoji="1" lang="en-US" altLang="ja-JP" sz="4000" dirty="0" smtClean="0"/>
          </a:p>
          <a:p>
            <a:pPr marL="0" indent="0" algn="ctr">
              <a:buNone/>
            </a:pPr>
            <a:r>
              <a:rPr kumimoji="1" lang="ja-JP" altLang="en-US" sz="4000" dirty="0" smtClean="0">
                <a:solidFill>
                  <a:srgbClr val="C00000"/>
                </a:solidFill>
              </a:rPr>
              <a:t>可能性</a:t>
            </a:r>
            <a:r>
              <a:rPr kumimoji="1" lang="ja-JP" altLang="en-US" sz="4000" dirty="0" smtClean="0"/>
              <a:t>を</a:t>
            </a:r>
            <a:endParaRPr kumimoji="1" lang="en-US" altLang="ja-JP" sz="4000" dirty="0" smtClean="0"/>
          </a:p>
          <a:p>
            <a:pPr marL="0" indent="0" algn="ctr">
              <a:buNone/>
            </a:pPr>
            <a:r>
              <a:rPr kumimoji="1" lang="ja-JP" altLang="en-US" sz="4000" dirty="0" smtClean="0"/>
              <a:t>見出していく。</a:t>
            </a:r>
            <a:endParaRPr kumimoji="1" lang="en-US" altLang="ja-JP" sz="4000" dirty="0" smtClean="0"/>
          </a:p>
          <a:p>
            <a:pPr marL="0" indent="0" algn="ctr">
              <a:buNone/>
            </a:pPr>
            <a:endParaRPr lang="en-US" altLang="ja-JP" sz="4000" dirty="0"/>
          </a:p>
          <a:p>
            <a:pPr marL="0" indent="0" algn="ctr">
              <a:buNone/>
            </a:pPr>
            <a:endParaRPr kumimoji="1" lang="en-US" altLang="ja-JP" sz="4000" dirty="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80928"/>
            <a:ext cx="36724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182850" y="5513180"/>
            <a:ext cx="4677181" cy="707886"/>
          </a:xfrm>
          <a:prstGeom prst="rect">
            <a:avLst/>
          </a:prstGeom>
          <a:noFill/>
        </p:spPr>
        <p:txBody>
          <a:bodyPr wrap="square" lIns="91440" tIns="45720" rIns="91440" bIns="45720">
            <a:spAutoFit/>
          </a:bodyPr>
          <a:lstStyle/>
          <a:p>
            <a:pPr algn="ctr"/>
            <a:r>
              <a:rPr lang="ja-JP" alt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GP行書体" pitchFamily="66" charset="-128"/>
                <a:ea typeface="HGP行書体" pitchFamily="66" charset="-128"/>
              </a:rPr>
              <a:t>いかがでしょうか？</a:t>
            </a:r>
            <a:endParaRPr lang="ja-JP"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GP行書体" pitchFamily="66" charset="-128"/>
              <a:ea typeface="HGP行書体" pitchFamily="66" charset="-128"/>
            </a:endParaRPr>
          </a:p>
        </p:txBody>
      </p:sp>
    </p:spTree>
    <p:extLst>
      <p:ext uri="{BB962C8B-B14F-4D97-AF65-F5344CB8AC3E}">
        <p14:creationId xmlns:p14="http://schemas.microsoft.com/office/powerpoint/2010/main" val="271056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観光産業の今</a:t>
            </a:r>
            <a:r>
              <a:rPr lang="ja-JP" altLang="en-US" dirty="0" smtClean="0"/>
              <a:t>、どうなの</a:t>
            </a:r>
            <a:r>
              <a:rPr kumimoji="1" lang="ja-JP" altLang="en-US" dirty="0" smtClean="0"/>
              <a:t>？</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523788057"/>
              </p:ext>
            </p:extLst>
          </p:nvPr>
        </p:nvGraphicFramePr>
        <p:xfrm>
          <a:off x="-425937" y="1268760"/>
          <a:ext cx="4935463" cy="4694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下矢印 4"/>
          <p:cNvSpPr/>
          <p:nvPr/>
        </p:nvSpPr>
        <p:spPr>
          <a:xfrm rot="16200000">
            <a:off x="3727478" y="2162041"/>
            <a:ext cx="1800200" cy="1459223"/>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6" name="乗算記号 5"/>
          <p:cNvSpPr/>
          <p:nvPr/>
        </p:nvSpPr>
        <p:spPr>
          <a:xfrm>
            <a:off x="0" y="620688"/>
            <a:ext cx="3897965" cy="6048672"/>
          </a:xfrm>
          <a:prstGeom prst="mathMultiply">
            <a:avLst/>
          </a:prstGeom>
          <a:solidFill>
            <a:srgbClr val="FF0000"/>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prstClr val="white"/>
              </a:solidFill>
            </a:endParaRPr>
          </a:p>
        </p:txBody>
      </p:sp>
      <p:sp>
        <p:nvSpPr>
          <p:cNvPr id="7" name="テキスト ボックス 6"/>
          <p:cNvSpPr txBox="1"/>
          <p:nvPr/>
        </p:nvSpPr>
        <p:spPr>
          <a:xfrm>
            <a:off x="5508104" y="2276872"/>
            <a:ext cx="3240360" cy="1569660"/>
          </a:xfrm>
          <a:prstGeom prst="rect">
            <a:avLst/>
          </a:prstGeom>
          <a:noFill/>
        </p:spPr>
        <p:txBody>
          <a:bodyPr wrap="square" rtlCol="0">
            <a:spAutoFit/>
          </a:bodyPr>
          <a:lstStyle/>
          <a:p>
            <a:pPr algn="ctr"/>
            <a:r>
              <a:rPr lang="ja-JP" altLang="en-US" sz="4800" dirty="0" smtClean="0">
                <a:solidFill>
                  <a:srgbClr val="0070C0"/>
                </a:solidFill>
              </a:rPr>
              <a:t>観光産業の衰退</a:t>
            </a:r>
          </a:p>
        </p:txBody>
      </p:sp>
      <p:sp>
        <p:nvSpPr>
          <p:cNvPr id="9" name="下矢印 8"/>
          <p:cNvSpPr/>
          <p:nvPr/>
        </p:nvSpPr>
        <p:spPr>
          <a:xfrm rot="2272266">
            <a:off x="6137202" y="3973815"/>
            <a:ext cx="1013112" cy="1224136"/>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10" name="テキスト ボックス 9"/>
          <p:cNvSpPr txBox="1"/>
          <p:nvPr/>
        </p:nvSpPr>
        <p:spPr>
          <a:xfrm>
            <a:off x="3635896" y="5345920"/>
            <a:ext cx="5112568" cy="1323439"/>
          </a:xfrm>
          <a:prstGeom prst="rect">
            <a:avLst/>
          </a:prstGeom>
          <a:noFill/>
        </p:spPr>
        <p:txBody>
          <a:bodyPr wrap="square" rtlCol="0">
            <a:spAutoFit/>
          </a:bodyPr>
          <a:lstStyle/>
          <a:p>
            <a:pPr algn="ctr"/>
            <a:r>
              <a:rPr lang="ja-JP" altLang="en-US" sz="4000" dirty="0" smtClean="0">
                <a:solidFill>
                  <a:srgbClr val="002060"/>
                </a:solidFill>
              </a:rPr>
              <a:t>☆流行だけではない観光づくり</a:t>
            </a:r>
          </a:p>
        </p:txBody>
      </p:sp>
    </p:spTree>
    <p:extLst>
      <p:ext uri="{BB962C8B-B14F-4D97-AF65-F5344CB8AC3E}">
        <p14:creationId xmlns:p14="http://schemas.microsoft.com/office/powerpoint/2010/main" val="101119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88640"/>
            <a:ext cx="8229600" cy="1143000"/>
          </a:xfrm>
        </p:spPr>
        <p:txBody>
          <a:bodyPr/>
          <a:lstStyle/>
          <a:p>
            <a:r>
              <a:rPr kumimoji="1" lang="ja-JP" altLang="en-US" dirty="0" smtClean="0"/>
              <a:t>別所温泉</a:t>
            </a:r>
            <a:r>
              <a:rPr lang="ja-JP" altLang="en-US" dirty="0" smtClean="0"/>
              <a:t>は</a:t>
            </a:r>
            <a:r>
              <a:rPr lang="en-US" altLang="ja-JP" dirty="0" smtClean="0"/>
              <a:t>…</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378623078"/>
              </p:ext>
            </p:extLst>
          </p:nvPr>
        </p:nvGraphicFramePr>
        <p:xfrm>
          <a:off x="251520" y="1412776"/>
          <a:ext cx="4824535"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下矢印 6"/>
          <p:cNvSpPr/>
          <p:nvPr/>
        </p:nvSpPr>
        <p:spPr>
          <a:xfrm rot="16200000">
            <a:off x="5036718" y="2884173"/>
            <a:ext cx="1224135" cy="729612"/>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8" name="テキスト ボックス 7"/>
          <p:cNvSpPr txBox="1"/>
          <p:nvPr/>
        </p:nvSpPr>
        <p:spPr>
          <a:xfrm>
            <a:off x="6021693" y="2622619"/>
            <a:ext cx="3275856" cy="1200329"/>
          </a:xfrm>
          <a:prstGeom prst="rect">
            <a:avLst/>
          </a:prstGeom>
          <a:noFill/>
        </p:spPr>
        <p:txBody>
          <a:bodyPr wrap="square" rtlCol="0">
            <a:spAutoFit/>
          </a:bodyPr>
          <a:lstStyle/>
          <a:p>
            <a:r>
              <a:rPr lang="ja-JP" altLang="en-US" sz="3600" dirty="0" smtClean="0">
                <a:solidFill>
                  <a:srgbClr val="002060"/>
                </a:solidFill>
              </a:rPr>
              <a:t>話題性・魅力　　限定感。</a:t>
            </a:r>
            <a:endParaRPr lang="en-US" altLang="ja-JP" sz="3600" dirty="0" smtClean="0">
              <a:solidFill>
                <a:srgbClr val="002060"/>
              </a:solidFill>
            </a:endParaRPr>
          </a:p>
        </p:txBody>
      </p:sp>
      <p:sp>
        <p:nvSpPr>
          <p:cNvPr id="9" name="下矢印 8"/>
          <p:cNvSpPr/>
          <p:nvPr/>
        </p:nvSpPr>
        <p:spPr>
          <a:xfrm>
            <a:off x="6948265" y="4077072"/>
            <a:ext cx="1080120" cy="1008113"/>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10" name="テキスト ボックス 9"/>
          <p:cNvSpPr txBox="1"/>
          <p:nvPr/>
        </p:nvSpPr>
        <p:spPr>
          <a:xfrm>
            <a:off x="5940152" y="5126746"/>
            <a:ext cx="3203848" cy="1569660"/>
          </a:xfrm>
          <a:prstGeom prst="rect">
            <a:avLst/>
          </a:prstGeom>
          <a:noFill/>
        </p:spPr>
        <p:txBody>
          <a:bodyPr wrap="square" rtlCol="0">
            <a:spAutoFit/>
          </a:bodyPr>
          <a:lstStyle/>
          <a:p>
            <a:r>
              <a:rPr lang="ja-JP" altLang="en-US" sz="3200" dirty="0" smtClean="0">
                <a:solidFill>
                  <a:srgbClr val="0070C0"/>
                </a:solidFill>
              </a:rPr>
              <a:t>新しいイベント</a:t>
            </a:r>
            <a:endParaRPr lang="en-US" altLang="ja-JP" sz="3200" dirty="0" smtClean="0">
              <a:solidFill>
                <a:srgbClr val="0070C0"/>
              </a:solidFill>
            </a:endParaRPr>
          </a:p>
          <a:p>
            <a:r>
              <a:rPr lang="ja-JP" altLang="en-US" sz="3200" dirty="0" smtClean="0">
                <a:solidFill>
                  <a:srgbClr val="0070C0"/>
                </a:solidFill>
              </a:rPr>
              <a:t>ご当地商品</a:t>
            </a:r>
            <a:endParaRPr lang="en-US" altLang="ja-JP" sz="3200" dirty="0" smtClean="0">
              <a:solidFill>
                <a:srgbClr val="0070C0"/>
              </a:solidFill>
            </a:endParaRPr>
          </a:p>
          <a:p>
            <a:r>
              <a:rPr lang="ja-JP" altLang="en-US" sz="3200" dirty="0" smtClean="0">
                <a:solidFill>
                  <a:srgbClr val="0070C0"/>
                </a:solidFill>
              </a:rPr>
              <a:t>→</a:t>
            </a:r>
            <a:r>
              <a:rPr lang="ja-JP" altLang="en-US" sz="3200" dirty="0" smtClean="0">
                <a:solidFill>
                  <a:srgbClr val="FF0000"/>
                </a:solidFill>
              </a:rPr>
              <a:t>観光客獲得</a:t>
            </a:r>
          </a:p>
        </p:txBody>
      </p:sp>
    </p:spTree>
    <p:extLst>
      <p:ext uri="{BB962C8B-B14F-4D97-AF65-F5344CB8AC3E}">
        <p14:creationId xmlns:p14="http://schemas.microsoft.com/office/powerpoint/2010/main" val="297774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88640"/>
            <a:ext cx="8229600" cy="1143000"/>
          </a:xfrm>
        </p:spPr>
        <p:txBody>
          <a:bodyPr/>
          <a:lstStyle/>
          <a:p>
            <a:r>
              <a:rPr kumimoji="1" lang="ja-JP" altLang="en-US" dirty="0" smtClean="0"/>
              <a:t>さらに。</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66138779"/>
              </p:ext>
            </p:extLst>
          </p:nvPr>
        </p:nvGraphicFramePr>
        <p:xfrm>
          <a:off x="251520" y="1412776"/>
          <a:ext cx="4824535"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下矢印 6"/>
          <p:cNvSpPr/>
          <p:nvPr/>
        </p:nvSpPr>
        <p:spPr>
          <a:xfrm rot="16200000">
            <a:off x="5036718" y="2716351"/>
            <a:ext cx="1224135" cy="729612"/>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8" name="テキスト ボックス 7"/>
          <p:cNvSpPr txBox="1"/>
          <p:nvPr/>
        </p:nvSpPr>
        <p:spPr>
          <a:xfrm>
            <a:off x="5648785" y="2492896"/>
            <a:ext cx="3275856" cy="1200329"/>
          </a:xfrm>
          <a:prstGeom prst="rect">
            <a:avLst/>
          </a:prstGeom>
          <a:noFill/>
        </p:spPr>
        <p:txBody>
          <a:bodyPr wrap="square" rtlCol="0">
            <a:spAutoFit/>
          </a:bodyPr>
          <a:lstStyle/>
          <a:p>
            <a:pPr algn="ctr"/>
            <a:r>
              <a:rPr lang="en-US" altLang="ja-JP" sz="3600" dirty="0" smtClean="0">
                <a:solidFill>
                  <a:srgbClr val="002060"/>
                </a:solidFill>
              </a:rPr>
              <a:t>『</a:t>
            </a:r>
            <a:r>
              <a:rPr lang="ja-JP" altLang="en-US" sz="3600" dirty="0" smtClean="0">
                <a:solidFill>
                  <a:srgbClr val="002060"/>
                </a:solidFill>
              </a:rPr>
              <a:t>良いものは売れる</a:t>
            </a:r>
            <a:r>
              <a:rPr lang="en-US" altLang="ja-JP" sz="3600" dirty="0" smtClean="0">
                <a:solidFill>
                  <a:srgbClr val="002060"/>
                </a:solidFill>
              </a:rPr>
              <a:t>』</a:t>
            </a:r>
          </a:p>
        </p:txBody>
      </p:sp>
      <p:sp>
        <p:nvSpPr>
          <p:cNvPr id="9" name="下矢印 8"/>
          <p:cNvSpPr/>
          <p:nvPr/>
        </p:nvSpPr>
        <p:spPr>
          <a:xfrm rot="1869300">
            <a:off x="6647863" y="3973328"/>
            <a:ext cx="792087" cy="1008113"/>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10" name="テキスト ボックス 9"/>
          <p:cNvSpPr txBox="1"/>
          <p:nvPr/>
        </p:nvSpPr>
        <p:spPr>
          <a:xfrm>
            <a:off x="5283979" y="5126746"/>
            <a:ext cx="3860021" cy="1569660"/>
          </a:xfrm>
          <a:prstGeom prst="rect">
            <a:avLst/>
          </a:prstGeom>
          <a:noFill/>
        </p:spPr>
        <p:txBody>
          <a:bodyPr wrap="square" rtlCol="0">
            <a:spAutoFit/>
          </a:bodyPr>
          <a:lstStyle/>
          <a:p>
            <a:r>
              <a:rPr lang="ja-JP" altLang="en-US" sz="3200" dirty="0" smtClean="0">
                <a:solidFill>
                  <a:srgbClr val="0070C0"/>
                </a:solidFill>
              </a:rPr>
              <a:t>ストーリー性</a:t>
            </a:r>
            <a:endParaRPr lang="en-US" altLang="ja-JP" sz="3200" dirty="0" smtClean="0">
              <a:solidFill>
                <a:srgbClr val="0070C0"/>
              </a:solidFill>
            </a:endParaRPr>
          </a:p>
          <a:p>
            <a:r>
              <a:rPr lang="ja-JP" altLang="en-US" sz="3200" dirty="0" smtClean="0">
                <a:solidFill>
                  <a:srgbClr val="0070C0"/>
                </a:solidFill>
              </a:rPr>
              <a:t>内容で勝負</a:t>
            </a:r>
            <a:endParaRPr lang="en-US" altLang="ja-JP" sz="3200" dirty="0" smtClean="0">
              <a:solidFill>
                <a:srgbClr val="0070C0"/>
              </a:solidFill>
            </a:endParaRPr>
          </a:p>
          <a:p>
            <a:r>
              <a:rPr lang="ja-JP" altLang="en-US" sz="3200" dirty="0" smtClean="0">
                <a:solidFill>
                  <a:srgbClr val="0070C0"/>
                </a:solidFill>
              </a:rPr>
              <a:t>→</a:t>
            </a:r>
            <a:r>
              <a:rPr lang="ja-JP" altLang="en-US" sz="3200" dirty="0" smtClean="0">
                <a:solidFill>
                  <a:srgbClr val="FF0000"/>
                </a:solidFill>
              </a:rPr>
              <a:t>常にサービス向上</a:t>
            </a:r>
          </a:p>
        </p:txBody>
      </p:sp>
    </p:spTree>
    <p:extLst>
      <p:ext uri="{BB962C8B-B14F-4D97-AF65-F5344CB8AC3E}">
        <p14:creationId xmlns:p14="http://schemas.microsoft.com/office/powerpoint/2010/main" val="196006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88640"/>
            <a:ext cx="8229600" cy="1143000"/>
          </a:xfrm>
        </p:spPr>
        <p:txBody>
          <a:bodyPr/>
          <a:lstStyle/>
          <a:p>
            <a:r>
              <a:rPr lang="ja-JP" altLang="en-US" dirty="0"/>
              <a:t>サービス向上</a:t>
            </a:r>
            <a:r>
              <a:rPr lang="en-US" altLang="ja-JP" dirty="0"/>
              <a:t>…</a:t>
            </a:r>
            <a:r>
              <a:rPr lang="ja-JP" altLang="en-US" dirty="0"/>
              <a:t>一見様お断り？</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27181220"/>
              </p:ext>
            </p:extLst>
          </p:nvPr>
        </p:nvGraphicFramePr>
        <p:xfrm>
          <a:off x="251520" y="1412776"/>
          <a:ext cx="4824535"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下矢印 6"/>
          <p:cNvSpPr/>
          <p:nvPr/>
        </p:nvSpPr>
        <p:spPr>
          <a:xfrm rot="16200000">
            <a:off x="5036718" y="2716351"/>
            <a:ext cx="1224135" cy="729612"/>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8" name="テキスト ボックス 7"/>
          <p:cNvSpPr txBox="1"/>
          <p:nvPr/>
        </p:nvSpPr>
        <p:spPr>
          <a:xfrm>
            <a:off x="5868144" y="2086806"/>
            <a:ext cx="3275856" cy="1754326"/>
          </a:xfrm>
          <a:prstGeom prst="rect">
            <a:avLst/>
          </a:prstGeom>
          <a:noFill/>
        </p:spPr>
        <p:txBody>
          <a:bodyPr wrap="square" rtlCol="0">
            <a:spAutoFit/>
          </a:bodyPr>
          <a:lstStyle/>
          <a:p>
            <a:pPr algn="ctr"/>
            <a:r>
              <a:rPr lang="ja-JP" altLang="en-US" sz="3600" dirty="0" smtClean="0">
                <a:solidFill>
                  <a:srgbClr val="002060"/>
                </a:solidFill>
              </a:rPr>
              <a:t>詳しい説明</a:t>
            </a:r>
            <a:endParaRPr lang="en-US" altLang="ja-JP" sz="3600" dirty="0" smtClean="0">
              <a:solidFill>
                <a:srgbClr val="002060"/>
              </a:solidFill>
            </a:endParaRPr>
          </a:p>
          <a:p>
            <a:pPr algn="ctr"/>
            <a:r>
              <a:rPr lang="ja-JP" altLang="en-US" sz="3600" dirty="0" smtClean="0">
                <a:solidFill>
                  <a:srgbClr val="002060"/>
                </a:solidFill>
              </a:rPr>
              <a:t>マナー向上</a:t>
            </a:r>
            <a:endParaRPr lang="en-US" altLang="ja-JP" sz="3600" dirty="0" smtClean="0">
              <a:solidFill>
                <a:srgbClr val="002060"/>
              </a:solidFill>
            </a:endParaRPr>
          </a:p>
          <a:p>
            <a:pPr algn="ctr"/>
            <a:r>
              <a:rPr lang="ja-JP" altLang="en-US" sz="3600" dirty="0" smtClean="0">
                <a:solidFill>
                  <a:srgbClr val="002060"/>
                </a:solidFill>
              </a:rPr>
              <a:t>歓迎ムード</a:t>
            </a:r>
            <a:endParaRPr lang="en-US" altLang="ja-JP" sz="3600" dirty="0" smtClean="0">
              <a:solidFill>
                <a:srgbClr val="002060"/>
              </a:solidFill>
            </a:endParaRPr>
          </a:p>
        </p:txBody>
      </p:sp>
      <p:sp>
        <p:nvSpPr>
          <p:cNvPr id="9" name="下矢印 8"/>
          <p:cNvSpPr/>
          <p:nvPr/>
        </p:nvSpPr>
        <p:spPr>
          <a:xfrm rot="1869300">
            <a:off x="6647863" y="3973328"/>
            <a:ext cx="792087" cy="1008113"/>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10" name="テキスト ボックス 9"/>
          <p:cNvSpPr txBox="1"/>
          <p:nvPr/>
        </p:nvSpPr>
        <p:spPr>
          <a:xfrm>
            <a:off x="5283979" y="5126746"/>
            <a:ext cx="3860021" cy="1569660"/>
          </a:xfrm>
          <a:prstGeom prst="rect">
            <a:avLst/>
          </a:prstGeom>
          <a:noFill/>
        </p:spPr>
        <p:txBody>
          <a:bodyPr wrap="square" rtlCol="0">
            <a:spAutoFit/>
          </a:bodyPr>
          <a:lstStyle/>
          <a:p>
            <a:r>
              <a:rPr lang="ja-JP" altLang="en-US" sz="3200" dirty="0" smtClean="0">
                <a:solidFill>
                  <a:srgbClr val="0070C0"/>
                </a:solidFill>
              </a:rPr>
              <a:t>気兼ねなく楽しめる</a:t>
            </a:r>
            <a:endParaRPr lang="en-US" altLang="ja-JP" sz="3200" dirty="0" smtClean="0">
              <a:solidFill>
                <a:srgbClr val="0070C0"/>
              </a:solidFill>
            </a:endParaRPr>
          </a:p>
          <a:p>
            <a:r>
              <a:rPr lang="ja-JP" altLang="en-US" sz="3200" dirty="0" smtClean="0">
                <a:solidFill>
                  <a:srgbClr val="0070C0"/>
                </a:solidFill>
              </a:rPr>
              <a:t>→</a:t>
            </a:r>
            <a:r>
              <a:rPr lang="ja-JP" altLang="en-US" sz="3200" dirty="0" smtClean="0">
                <a:solidFill>
                  <a:srgbClr val="FF0000"/>
                </a:solidFill>
              </a:rPr>
              <a:t>リピーターに</a:t>
            </a:r>
            <a:endParaRPr lang="en-US" altLang="ja-JP" sz="3200" dirty="0" smtClean="0">
              <a:solidFill>
                <a:srgbClr val="FF0000"/>
              </a:solidFill>
            </a:endParaRPr>
          </a:p>
          <a:p>
            <a:r>
              <a:rPr lang="ja-JP" altLang="en-US" sz="3200" dirty="0" smtClean="0">
                <a:solidFill>
                  <a:srgbClr val="FF0000"/>
                </a:solidFill>
              </a:rPr>
              <a:t>　つながる</a:t>
            </a:r>
          </a:p>
        </p:txBody>
      </p:sp>
    </p:spTree>
    <p:extLst>
      <p:ext uri="{BB962C8B-B14F-4D97-AF65-F5344CB8AC3E}">
        <p14:creationId xmlns:p14="http://schemas.microsoft.com/office/powerpoint/2010/main" val="24746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88640"/>
            <a:ext cx="8229600" cy="1143000"/>
          </a:xfrm>
        </p:spPr>
        <p:txBody>
          <a:bodyPr/>
          <a:lstStyle/>
          <a:p>
            <a:r>
              <a:rPr kumimoji="1" lang="ja-JP" altLang="en-US" dirty="0" smtClean="0"/>
              <a:t>日帰りでも楽しめる！</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301881057"/>
              </p:ext>
            </p:extLst>
          </p:nvPr>
        </p:nvGraphicFramePr>
        <p:xfrm>
          <a:off x="251520" y="1412776"/>
          <a:ext cx="4824535"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下矢印 6"/>
          <p:cNvSpPr/>
          <p:nvPr/>
        </p:nvSpPr>
        <p:spPr>
          <a:xfrm rot="16200000">
            <a:off x="5036718" y="2716351"/>
            <a:ext cx="1224135" cy="729612"/>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8" name="テキスト ボックス 7"/>
          <p:cNvSpPr txBox="1"/>
          <p:nvPr/>
        </p:nvSpPr>
        <p:spPr>
          <a:xfrm>
            <a:off x="5868144" y="2086806"/>
            <a:ext cx="3275856" cy="1754326"/>
          </a:xfrm>
          <a:prstGeom prst="rect">
            <a:avLst/>
          </a:prstGeom>
          <a:noFill/>
        </p:spPr>
        <p:txBody>
          <a:bodyPr wrap="square" rtlCol="0">
            <a:spAutoFit/>
          </a:bodyPr>
          <a:lstStyle/>
          <a:p>
            <a:pPr algn="ctr"/>
            <a:r>
              <a:rPr lang="ja-JP" altLang="en-US" sz="3600" dirty="0" smtClean="0">
                <a:solidFill>
                  <a:srgbClr val="002060"/>
                </a:solidFill>
              </a:rPr>
              <a:t>新しい魅力。</a:t>
            </a:r>
            <a:endParaRPr lang="en-US" altLang="ja-JP" sz="3600" dirty="0" smtClean="0">
              <a:solidFill>
                <a:srgbClr val="002060"/>
              </a:solidFill>
            </a:endParaRPr>
          </a:p>
          <a:p>
            <a:pPr algn="ctr"/>
            <a:r>
              <a:rPr lang="ja-JP" altLang="en-US" sz="3600" dirty="0" smtClean="0">
                <a:solidFill>
                  <a:srgbClr val="002060"/>
                </a:solidFill>
              </a:rPr>
              <a:t>温泉だけでは終わらない</a:t>
            </a:r>
            <a:endParaRPr lang="en-US" altLang="ja-JP" sz="3600" dirty="0" smtClean="0">
              <a:solidFill>
                <a:srgbClr val="002060"/>
              </a:solidFill>
            </a:endParaRPr>
          </a:p>
        </p:txBody>
      </p:sp>
      <p:sp>
        <p:nvSpPr>
          <p:cNvPr id="9" name="下矢印 8"/>
          <p:cNvSpPr/>
          <p:nvPr/>
        </p:nvSpPr>
        <p:spPr>
          <a:xfrm rot="1869300">
            <a:off x="6647863" y="3973328"/>
            <a:ext cx="792087" cy="1008113"/>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10" name="テキスト ボックス 9"/>
          <p:cNvSpPr txBox="1"/>
          <p:nvPr/>
        </p:nvSpPr>
        <p:spPr>
          <a:xfrm>
            <a:off x="5283979" y="5126746"/>
            <a:ext cx="3860021" cy="1569660"/>
          </a:xfrm>
          <a:prstGeom prst="rect">
            <a:avLst/>
          </a:prstGeom>
          <a:noFill/>
        </p:spPr>
        <p:txBody>
          <a:bodyPr wrap="square" rtlCol="0">
            <a:spAutoFit/>
          </a:bodyPr>
          <a:lstStyle/>
          <a:p>
            <a:r>
              <a:rPr lang="ja-JP" altLang="en-US" sz="3200" dirty="0" smtClean="0">
                <a:solidFill>
                  <a:srgbClr val="0070C0"/>
                </a:solidFill>
              </a:rPr>
              <a:t>＊スパ</a:t>
            </a:r>
            <a:endParaRPr lang="en-US" altLang="ja-JP" sz="3200" dirty="0" smtClean="0">
              <a:solidFill>
                <a:srgbClr val="0070C0"/>
              </a:solidFill>
            </a:endParaRPr>
          </a:p>
          <a:p>
            <a:r>
              <a:rPr lang="ja-JP" altLang="en-US" sz="3200" dirty="0" smtClean="0">
                <a:solidFill>
                  <a:srgbClr val="0070C0"/>
                </a:solidFill>
              </a:rPr>
              <a:t>＊旅館で食事</a:t>
            </a:r>
            <a:endParaRPr lang="en-US" altLang="ja-JP" sz="3200" dirty="0" smtClean="0">
              <a:solidFill>
                <a:srgbClr val="0070C0"/>
              </a:solidFill>
            </a:endParaRPr>
          </a:p>
          <a:p>
            <a:r>
              <a:rPr lang="ja-JP" altLang="en-US" sz="3200" dirty="0" smtClean="0">
                <a:solidFill>
                  <a:srgbClr val="FF0000"/>
                </a:solidFill>
              </a:rPr>
              <a:t>→遊びに行く感覚</a:t>
            </a:r>
          </a:p>
        </p:txBody>
      </p:sp>
    </p:spTree>
    <p:extLst>
      <p:ext uri="{BB962C8B-B14F-4D97-AF65-F5344CB8AC3E}">
        <p14:creationId xmlns:p14="http://schemas.microsoft.com/office/powerpoint/2010/main" val="40223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さて。</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800" dirty="0" smtClean="0"/>
              <a:t>日帰りもいいけど</a:t>
            </a:r>
            <a:r>
              <a:rPr lang="en-US" altLang="ja-JP" sz="4800" dirty="0" smtClean="0"/>
              <a:t>…</a:t>
            </a:r>
          </a:p>
          <a:p>
            <a:pPr marL="0" indent="0">
              <a:buNone/>
            </a:pPr>
            <a:endParaRPr lang="en-US" altLang="ja-JP" sz="4800" dirty="0"/>
          </a:p>
          <a:p>
            <a:pPr marL="0" indent="0">
              <a:buNone/>
            </a:pPr>
            <a:endParaRPr lang="en-US" altLang="ja-JP" sz="4800" dirty="0" smtClean="0"/>
          </a:p>
        </p:txBody>
      </p:sp>
      <p:sp>
        <p:nvSpPr>
          <p:cNvPr id="6" name="正方形/長方形 5"/>
          <p:cNvSpPr/>
          <p:nvPr/>
        </p:nvSpPr>
        <p:spPr>
          <a:xfrm>
            <a:off x="971600" y="2967335"/>
            <a:ext cx="7638630" cy="1569660"/>
          </a:xfrm>
          <a:prstGeom prst="rect">
            <a:avLst/>
          </a:prstGeom>
          <a:noFill/>
        </p:spPr>
        <p:txBody>
          <a:bodyPr wrap="none" lIns="91440" tIns="45720" rIns="91440" bIns="45720">
            <a:spAutoFit/>
          </a:bodyPr>
          <a:lstStyle/>
          <a:p>
            <a:pPr algn="ctr"/>
            <a:r>
              <a:rPr lang="ja-JP" altLang="en-US" sz="9600" b="1" spc="50" dirty="0" smtClean="0">
                <a:ln w="12700" cmpd="sng">
                  <a:solidFill>
                    <a:srgbClr val="3E68AF">
                      <a:satMod val="120000"/>
                      <a:shade val="80000"/>
                    </a:srgbClr>
                  </a:solidFill>
                  <a:prstDash val="solid"/>
                </a:ln>
                <a:solidFill>
                  <a:srgbClr val="3E68AF">
                    <a:tint val="1000"/>
                  </a:srgbClr>
                </a:solidFill>
                <a:effectLst>
                  <a:glow rad="53100">
                    <a:srgbClr val="3E68AF">
                      <a:satMod val="180000"/>
                      <a:alpha val="30000"/>
                    </a:srgbClr>
                  </a:glow>
                </a:effectLst>
              </a:rPr>
              <a:t>泊まりもね。</a:t>
            </a:r>
          </a:p>
        </p:txBody>
      </p:sp>
    </p:spTree>
    <p:extLst>
      <p:ext uri="{BB962C8B-B14F-4D97-AF65-F5344CB8AC3E}">
        <p14:creationId xmlns:p14="http://schemas.microsoft.com/office/powerpoint/2010/main" val="59706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皆さんにとって</a:t>
            </a:r>
            <a:endParaRPr kumimoji="1" lang="ja-JP" altLang="en-US" dirty="0"/>
          </a:p>
        </p:txBody>
      </p:sp>
      <p:sp>
        <p:nvSpPr>
          <p:cNvPr id="3" name="コンテンツ プレースホルダー 2"/>
          <p:cNvSpPr>
            <a:spLocks noGrp="1"/>
          </p:cNvSpPr>
          <p:nvPr>
            <p:ph idx="1"/>
          </p:nvPr>
        </p:nvSpPr>
        <p:spPr>
          <a:xfrm>
            <a:off x="-252536" y="3048853"/>
            <a:ext cx="6120680" cy="1902946"/>
          </a:xfrm>
        </p:spPr>
        <p:txBody>
          <a:bodyPr>
            <a:normAutofit fontScale="92500" lnSpcReduction="20000"/>
          </a:bodyPr>
          <a:lstStyle/>
          <a:p>
            <a:pPr marL="0" indent="0" algn="ctr">
              <a:buNone/>
            </a:pPr>
            <a:r>
              <a:rPr lang="ja-JP" altLang="en-US" sz="6600" b="1" dirty="0" smtClean="0">
                <a:solidFill>
                  <a:srgbClr val="0070C0"/>
                </a:solidFill>
                <a:effectLst>
                  <a:outerShdw blurRad="38100" dist="38100" dir="2700000" algn="tl">
                    <a:srgbClr val="000000">
                      <a:alpha val="43137"/>
                    </a:srgbClr>
                  </a:outerShdw>
                </a:effectLst>
              </a:rPr>
              <a:t>上田</a:t>
            </a:r>
            <a:r>
              <a:rPr lang="ja-JP" altLang="en-US" sz="6600" b="1" dirty="0" smtClean="0">
                <a:effectLst>
                  <a:outerShdw blurRad="38100" dist="38100" dir="2700000" algn="tl">
                    <a:srgbClr val="000000">
                      <a:alpha val="43137"/>
                    </a:srgbClr>
                  </a:outerShdw>
                </a:effectLst>
              </a:rPr>
              <a:t>、</a:t>
            </a:r>
            <a:endParaRPr lang="en-US" altLang="ja-JP" sz="6600" b="1" dirty="0" smtClean="0">
              <a:effectLst>
                <a:outerShdw blurRad="38100" dist="38100" dir="2700000" algn="tl">
                  <a:srgbClr val="000000">
                    <a:alpha val="43137"/>
                  </a:srgbClr>
                </a:outerShdw>
              </a:effectLst>
            </a:endParaRPr>
          </a:p>
          <a:p>
            <a:pPr marL="0" indent="0" algn="ctr">
              <a:buNone/>
            </a:pPr>
            <a:r>
              <a:rPr lang="ja-JP" altLang="en-US" sz="6600" b="1" dirty="0" smtClean="0">
                <a:effectLst>
                  <a:outerShdw blurRad="38100" dist="38100" dir="2700000" algn="tl">
                    <a:srgbClr val="000000">
                      <a:alpha val="43137"/>
                    </a:srgbClr>
                  </a:outerShdw>
                </a:effectLst>
              </a:rPr>
              <a:t>どうですか</a:t>
            </a:r>
            <a:r>
              <a:rPr lang="ja-JP" altLang="en-US" sz="6600" b="1" dirty="0" smtClean="0">
                <a:solidFill>
                  <a:srgbClr val="C00000"/>
                </a:solidFill>
                <a:effectLst>
                  <a:outerShdw blurRad="38100" dist="38100" dir="2700000" algn="tl">
                    <a:srgbClr val="000000">
                      <a:alpha val="43137"/>
                    </a:srgbClr>
                  </a:outerShdw>
                </a:effectLst>
              </a:rPr>
              <a:t>？</a:t>
            </a:r>
            <a:endParaRPr lang="en-US" altLang="ja-JP" sz="6600" b="1" dirty="0" smtClean="0">
              <a:solidFill>
                <a:srgbClr val="C00000"/>
              </a:solidFill>
              <a:effectLst>
                <a:outerShdw blurRad="38100" dist="38100" dir="2700000" algn="tl">
                  <a:srgbClr val="000000">
                    <a:alpha val="43137"/>
                  </a:srgbClr>
                </a:outerShdw>
              </a:effectLst>
            </a:endParaRPr>
          </a:p>
          <a:p>
            <a:pPr marL="0" indent="0">
              <a:buNone/>
            </a:pPr>
            <a:endParaRPr kumimoji="1" lang="en-US" altLang="ja-JP" sz="4400" dirty="0"/>
          </a:p>
        </p:txBody>
      </p:sp>
      <p:pic>
        <p:nvPicPr>
          <p:cNvPr id="1026" name="Picture 2" descr="C:\Users\J11014\Desktop\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502693"/>
            <a:ext cx="3400659" cy="499526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29614" y="5888376"/>
            <a:ext cx="5206482" cy="523220"/>
          </a:xfrm>
          <a:prstGeom prst="rect">
            <a:avLst/>
          </a:prstGeom>
          <a:noFill/>
        </p:spPr>
        <p:txBody>
          <a:bodyPr wrap="square" rtlCol="0">
            <a:spAutoFit/>
          </a:bodyPr>
          <a:lstStyle/>
          <a:p>
            <a:r>
              <a:rPr lang="en-US" altLang="ja-JP" sz="2800" b="1" dirty="0" smtClean="0">
                <a:solidFill>
                  <a:srgbClr val="FF6699"/>
                </a:solidFill>
                <a:effectLst>
                  <a:outerShdw blurRad="38100" dist="38100" dir="2700000" algn="tl">
                    <a:srgbClr val="000000">
                      <a:alpha val="43137"/>
                    </a:srgbClr>
                  </a:outerShdw>
                </a:effectLst>
              </a:rPr>
              <a:t>by</a:t>
            </a:r>
            <a:r>
              <a:rPr lang="ja-JP" altLang="en-US" sz="2800" b="1" dirty="0" smtClean="0">
                <a:solidFill>
                  <a:srgbClr val="FF6699"/>
                </a:solidFill>
                <a:effectLst>
                  <a:outerShdw blurRad="38100" dist="38100" dir="2700000" algn="tl">
                    <a:srgbClr val="000000">
                      <a:alpha val="43137"/>
                    </a:srgbClr>
                  </a:outerShdw>
                </a:effectLst>
              </a:rPr>
              <a:t> 別所温泉駅駅長 八木沢</a:t>
            </a:r>
            <a:r>
              <a:rPr lang="ja-JP" altLang="en-US" sz="2800" b="1" dirty="0" err="1" smtClean="0">
                <a:solidFill>
                  <a:srgbClr val="FF6699"/>
                </a:solidFill>
                <a:effectLst>
                  <a:outerShdw blurRad="38100" dist="38100" dir="2700000" algn="tl">
                    <a:srgbClr val="000000">
                      <a:alpha val="43137"/>
                    </a:srgbClr>
                  </a:outerShdw>
                </a:effectLst>
              </a:rPr>
              <a:t>まい</a:t>
            </a:r>
            <a:endParaRPr kumimoji="1" lang="ja-JP" altLang="en-US" b="1" dirty="0">
              <a:solidFill>
                <a:srgbClr val="FF66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23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泊まらない</a:t>
            </a:r>
            <a:r>
              <a:rPr lang="ja-JP" altLang="en-US" dirty="0" smtClean="0"/>
              <a:t>と楽しめないこと。</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イベント</a:t>
            </a:r>
            <a:r>
              <a:rPr kumimoji="1" lang="en-US" altLang="ja-JP" dirty="0" smtClean="0"/>
              <a:t>…</a:t>
            </a:r>
            <a:r>
              <a:rPr kumimoji="1" lang="ja-JP" altLang="en-US" sz="4800" b="1" dirty="0" smtClean="0">
                <a:effectLst>
                  <a:outerShdw blurRad="38100" dist="38100" dir="2700000" algn="tl">
                    <a:srgbClr val="000000">
                      <a:alpha val="43137"/>
                    </a:srgbClr>
                  </a:outerShdw>
                </a:effectLst>
              </a:rPr>
              <a:t>夜</a:t>
            </a:r>
            <a:endParaRPr kumimoji="1" lang="ja-JP" altLang="en-US" sz="4800" b="1" dirty="0">
              <a:effectLst>
                <a:outerShdw blurRad="38100" dist="38100" dir="2700000" algn="tl">
                  <a:srgbClr val="000000">
                    <a:alpha val="43137"/>
                  </a:srgbClr>
                </a:outerShdw>
              </a:effectLst>
            </a:endParaRPr>
          </a:p>
        </p:txBody>
      </p:sp>
      <p:sp>
        <p:nvSpPr>
          <p:cNvPr id="4" name="角丸四角形 3"/>
          <p:cNvSpPr/>
          <p:nvPr/>
        </p:nvSpPr>
        <p:spPr>
          <a:xfrm>
            <a:off x="179512" y="2420888"/>
            <a:ext cx="8712968" cy="410445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i="1" dirty="0" smtClean="0">
                <a:solidFill>
                  <a:srgbClr val="002060"/>
                </a:solidFill>
                <a:effectLst>
                  <a:outerShdw blurRad="38100" dist="38100" dir="2700000" algn="tl">
                    <a:srgbClr val="000000">
                      <a:alpha val="43137"/>
                    </a:srgbClr>
                  </a:outerShdw>
                </a:effectLst>
              </a:rPr>
              <a:t>宴会感覚で昼間では体験できない上田を。</a:t>
            </a:r>
            <a:endParaRPr lang="en-US" altLang="ja-JP" sz="3200" b="1" i="1" dirty="0" smtClean="0">
              <a:solidFill>
                <a:srgbClr val="002060"/>
              </a:solidFill>
              <a:effectLst>
                <a:outerShdw blurRad="38100" dist="38100" dir="2700000" algn="tl">
                  <a:srgbClr val="000000">
                    <a:alpha val="43137"/>
                  </a:srgbClr>
                </a:outerShdw>
              </a:effectLst>
            </a:endParaRPr>
          </a:p>
          <a:p>
            <a:pPr algn="ctr"/>
            <a:endParaRPr lang="en-US" altLang="ja-JP" sz="3200" b="1" i="1" dirty="0" smtClean="0">
              <a:solidFill>
                <a:srgbClr val="002060"/>
              </a:solidFill>
              <a:effectLst>
                <a:outerShdw blurRad="38100" dist="38100" dir="2700000" algn="tl">
                  <a:srgbClr val="000000">
                    <a:alpha val="43137"/>
                  </a:srgbClr>
                </a:outerShdw>
              </a:effectLst>
            </a:endParaRPr>
          </a:p>
          <a:p>
            <a:pPr algn="ctr"/>
            <a:r>
              <a:rPr lang="ja-JP" altLang="en-US" sz="3200" b="1" i="1" dirty="0" smtClean="0">
                <a:solidFill>
                  <a:srgbClr val="002060"/>
                </a:solidFill>
                <a:effectLst>
                  <a:outerShdw blurRad="38100" dist="38100" dir="2700000" algn="tl">
                    <a:srgbClr val="000000">
                      <a:alpha val="43137"/>
                    </a:srgbClr>
                  </a:outerShdw>
                </a:effectLst>
              </a:rPr>
              <a:t>季節ごとにイベントを企画する。</a:t>
            </a:r>
            <a:endParaRPr lang="en-US" altLang="ja-JP" sz="3200" b="1" i="1" dirty="0" smtClean="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6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四季折々、夜イベント</a:t>
            </a:r>
            <a:r>
              <a:rPr kumimoji="1" lang="en-US" altLang="ja-JP" dirty="0" smtClean="0"/>
              <a:t>(</a:t>
            </a:r>
            <a:r>
              <a:rPr kumimoji="1" lang="ja-JP" altLang="en-US" dirty="0" smtClean="0"/>
              <a:t>｀・</a:t>
            </a:r>
            <a:r>
              <a:rPr kumimoji="1" lang="en-US" altLang="ja-JP" dirty="0" smtClean="0"/>
              <a:t>ω</a:t>
            </a:r>
            <a:r>
              <a:rPr kumimoji="1" lang="ja-JP" altLang="en-US" dirty="0" smtClean="0"/>
              <a:t>・</a:t>
            </a:r>
            <a:r>
              <a:rPr kumimoji="1" lang="en-US" altLang="ja-JP" dirty="0" smtClean="0"/>
              <a:t>´)</a:t>
            </a:r>
            <a:endParaRPr kumimoji="1" lang="ja-JP" altLang="en-US" dirty="0"/>
          </a:p>
        </p:txBody>
      </p:sp>
      <p:sp>
        <p:nvSpPr>
          <p:cNvPr id="5" name="コンテンツ プレースホルダー 4"/>
          <p:cNvSpPr>
            <a:spLocks noGrp="1"/>
          </p:cNvSpPr>
          <p:nvPr>
            <p:ph idx="1"/>
          </p:nvPr>
        </p:nvSpPr>
        <p:spPr>
          <a:xfrm>
            <a:off x="395536" y="1484784"/>
            <a:ext cx="8229600" cy="4687200"/>
          </a:xfrm>
        </p:spPr>
        <p:txBody>
          <a:bodyPr/>
          <a:lstStyle/>
          <a:p>
            <a:pPr marL="0" indent="0">
              <a:buNone/>
            </a:pPr>
            <a:r>
              <a:rPr kumimoji="1" lang="ja-JP" altLang="en-US" dirty="0" smtClean="0">
                <a:solidFill>
                  <a:srgbClr val="002060"/>
                </a:solidFill>
              </a:rPr>
              <a:t>ストーリー性</a:t>
            </a:r>
            <a:r>
              <a:rPr kumimoji="1" lang="ja-JP" altLang="en-US" dirty="0" smtClean="0"/>
              <a:t>を大切に。</a:t>
            </a:r>
            <a:endParaRPr kumimoji="1" lang="en-US" altLang="ja-JP" dirty="0" smtClean="0"/>
          </a:p>
          <a:p>
            <a:pPr marL="0" indent="0">
              <a:buNone/>
            </a:pPr>
            <a:endParaRPr kumimoji="1" lang="ja-JP" altLang="en-US" dirty="0"/>
          </a:p>
        </p:txBody>
      </p:sp>
      <p:graphicFrame>
        <p:nvGraphicFramePr>
          <p:cNvPr id="8" name="図表 7"/>
          <p:cNvGraphicFramePr/>
          <p:nvPr>
            <p:extLst>
              <p:ext uri="{D42A27DB-BD31-4B8C-83A1-F6EECF244321}">
                <p14:modId xmlns:p14="http://schemas.microsoft.com/office/powerpoint/2010/main" val="2057845684"/>
              </p:ext>
            </p:extLst>
          </p:nvPr>
        </p:nvGraphicFramePr>
        <p:xfrm>
          <a:off x="0" y="2132856"/>
          <a:ext cx="8964488" cy="456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円/楕円 8"/>
          <p:cNvSpPr/>
          <p:nvPr/>
        </p:nvSpPr>
        <p:spPr>
          <a:xfrm>
            <a:off x="2483768" y="3717032"/>
            <a:ext cx="3312368" cy="1800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prstClr val="white"/>
                </a:solidFill>
              </a:rPr>
              <a:t>バス送迎</a:t>
            </a:r>
          </a:p>
        </p:txBody>
      </p:sp>
    </p:spTree>
    <p:extLst>
      <p:ext uri="{BB962C8B-B14F-4D97-AF65-F5344CB8AC3E}">
        <p14:creationId xmlns:p14="http://schemas.microsoft.com/office/powerpoint/2010/main" val="23585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76672"/>
            <a:ext cx="8229600" cy="1143000"/>
          </a:xfrm>
        </p:spPr>
        <p:txBody>
          <a:bodyPr/>
          <a:lstStyle/>
          <a:p>
            <a:r>
              <a:rPr lang="ja-JP" altLang="en-US" dirty="0"/>
              <a:t>ご当地商品</a:t>
            </a:r>
            <a:endParaRPr kumimoji="1" lang="ja-JP" altLang="en-US" dirty="0"/>
          </a:p>
        </p:txBody>
      </p:sp>
      <p:sp>
        <p:nvSpPr>
          <p:cNvPr id="3" name="コンテンツ プレースホルダー 2"/>
          <p:cNvSpPr>
            <a:spLocks noGrp="1"/>
          </p:cNvSpPr>
          <p:nvPr>
            <p:ph idx="1"/>
          </p:nvPr>
        </p:nvSpPr>
        <p:spPr>
          <a:xfrm>
            <a:off x="539552" y="1484784"/>
            <a:ext cx="8229600" cy="4975232"/>
          </a:xfrm>
        </p:spPr>
        <p:txBody>
          <a:bodyPr/>
          <a:lstStyle/>
          <a:p>
            <a:pPr marL="0" indent="0" algn="just">
              <a:buNone/>
            </a:pPr>
            <a:r>
              <a:rPr kumimoji="1" lang="ja-JP" altLang="en-US" sz="4000" dirty="0" smtClean="0">
                <a:solidFill>
                  <a:srgbClr val="0070C0"/>
                </a:solidFill>
              </a:rPr>
              <a:t>温泉</a:t>
            </a:r>
            <a:r>
              <a:rPr lang="ja-JP" altLang="en-US" dirty="0"/>
              <a:t>＋</a:t>
            </a:r>
            <a:r>
              <a:rPr lang="ja-JP" altLang="en-US" sz="4000" dirty="0" smtClean="0">
                <a:solidFill>
                  <a:srgbClr val="C00000"/>
                </a:solidFill>
              </a:rPr>
              <a:t>限定感</a:t>
            </a:r>
            <a:r>
              <a:rPr lang="en-US" altLang="ja-JP" sz="4000" dirty="0" smtClean="0">
                <a:solidFill>
                  <a:srgbClr val="C00000"/>
                </a:solidFill>
              </a:rPr>
              <a:t>…</a:t>
            </a:r>
          </a:p>
          <a:p>
            <a:pPr marL="0" indent="0" algn="just">
              <a:buNone/>
            </a:pPr>
            <a:endParaRPr kumimoji="1" lang="ja-JP" altLang="en-US" sz="4000" dirty="0">
              <a:solidFill>
                <a:srgbClr val="C00000"/>
              </a:solidFill>
            </a:endParaRPr>
          </a:p>
        </p:txBody>
      </p:sp>
      <p:sp>
        <p:nvSpPr>
          <p:cNvPr id="6" name="正方形/長方形 5"/>
          <p:cNvSpPr/>
          <p:nvPr/>
        </p:nvSpPr>
        <p:spPr>
          <a:xfrm>
            <a:off x="2828129" y="2276872"/>
            <a:ext cx="3663182" cy="923330"/>
          </a:xfrm>
          <a:prstGeom prst="rect">
            <a:avLst/>
          </a:prstGeom>
          <a:noFill/>
        </p:spPr>
        <p:txBody>
          <a:bodyPr wrap="none" lIns="91440" tIns="45720" rIns="91440" bIns="45720">
            <a:spAutoFit/>
          </a:bodyPr>
          <a:lstStyle/>
          <a:p>
            <a:pPr algn="ctr"/>
            <a:r>
              <a:rPr lang="ja-JP" altLang="en-US" sz="5400" b="1" dirty="0" smtClean="0">
                <a:ln w="31550" cmpd="sng">
                  <a:gradFill>
                    <a:gsLst>
                      <a:gs pos="70000">
                        <a:srgbClr val="3E68AF">
                          <a:shade val="50000"/>
                          <a:satMod val="190000"/>
                        </a:srgbClr>
                      </a:gs>
                      <a:gs pos="0">
                        <a:srgbClr val="3E68AF">
                          <a:tint val="77000"/>
                          <a:satMod val="180000"/>
                        </a:srgbClr>
                      </a:gs>
                    </a:gsLst>
                    <a:lin ang="5400000"/>
                  </a:gradFill>
                  <a:prstDash val="solid"/>
                </a:ln>
                <a:solidFill>
                  <a:srgbClr val="3E68AF">
                    <a:tint val="15000"/>
                    <a:satMod val="200000"/>
                  </a:srgbClr>
                </a:solidFill>
                <a:effectLst>
                  <a:glow rad="228600">
                    <a:srgbClr val="E3560E">
                      <a:satMod val="175000"/>
                      <a:alpha val="40000"/>
                    </a:srgbClr>
                  </a:glow>
                  <a:outerShdw blurRad="50800" dist="40000" dir="5400000" algn="tl" rotWithShape="0">
                    <a:srgbClr val="000000">
                      <a:shade val="5000"/>
                      <a:satMod val="120000"/>
                      <a:alpha val="33000"/>
                    </a:srgbClr>
                  </a:outerShdw>
                </a:effectLst>
              </a:rPr>
              <a:t>食べる温泉</a:t>
            </a:r>
            <a:endParaRPr lang="ja-JP" altLang="en-US" sz="5400" b="1" dirty="0">
              <a:ln w="900" cmpd="sng">
                <a:solidFill>
                  <a:srgbClr val="E3560E">
                    <a:satMod val="190000"/>
                    <a:alpha val="55000"/>
                  </a:srgbClr>
                </a:solidFill>
                <a:prstDash val="solid"/>
              </a:ln>
              <a:solidFill>
                <a:srgbClr val="E3560E">
                  <a:satMod val="200000"/>
                  <a:tint val="3000"/>
                </a:srgbClr>
              </a:solidFill>
              <a:effectLst>
                <a:glow rad="228600">
                  <a:srgbClr val="E3560E">
                    <a:satMod val="175000"/>
                    <a:alpha val="40000"/>
                  </a:srgbClr>
                </a:glow>
                <a:outerShdw blurRad="50800" dist="40000" dir="5400000" algn="tl" rotWithShape="0">
                  <a:srgbClr val="000000">
                    <a:shade val="5000"/>
                    <a:satMod val="120000"/>
                    <a:alpha val="33000"/>
                  </a:srgbClr>
                </a:outerShdw>
              </a:effectLst>
            </a:endParaRPr>
          </a:p>
        </p:txBody>
      </p:sp>
      <p:sp>
        <p:nvSpPr>
          <p:cNvPr id="10" name="雲形吹き出し 9"/>
          <p:cNvSpPr/>
          <p:nvPr/>
        </p:nvSpPr>
        <p:spPr>
          <a:xfrm>
            <a:off x="29326" y="3445877"/>
            <a:ext cx="4355976" cy="1944216"/>
          </a:xfrm>
          <a:prstGeom prst="cloudCallout">
            <a:avLst>
              <a:gd name="adj1" fmla="val 11326"/>
              <a:gd name="adj2" fmla="val -6704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002060"/>
                </a:solidFill>
              </a:rPr>
              <a:t>その場でしか味わえない</a:t>
            </a:r>
          </a:p>
        </p:txBody>
      </p:sp>
      <p:sp>
        <p:nvSpPr>
          <p:cNvPr id="11" name="下矢印 10"/>
          <p:cNvSpPr/>
          <p:nvPr/>
        </p:nvSpPr>
        <p:spPr>
          <a:xfrm>
            <a:off x="624916" y="4958045"/>
            <a:ext cx="504056" cy="86409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prstClr val="white"/>
              </a:solidFill>
            </a:endParaRPr>
          </a:p>
        </p:txBody>
      </p:sp>
      <p:sp>
        <p:nvSpPr>
          <p:cNvPr id="12" name="角丸四角形 11"/>
          <p:cNvSpPr/>
          <p:nvPr/>
        </p:nvSpPr>
        <p:spPr>
          <a:xfrm>
            <a:off x="323528" y="5949280"/>
            <a:ext cx="3672408" cy="792088"/>
          </a:xfrm>
          <a:prstGeom prst="roundRect">
            <a:avLst/>
          </a:prstGeom>
          <a:solidFill>
            <a:schemeClr val="accent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002060"/>
                </a:solidFill>
              </a:rPr>
              <a:t>食べに行こう！</a:t>
            </a:r>
          </a:p>
        </p:txBody>
      </p:sp>
      <p:sp>
        <p:nvSpPr>
          <p:cNvPr id="13" name="角丸四角形 12"/>
          <p:cNvSpPr/>
          <p:nvPr/>
        </p:nvSpPr>
        <p:spPr>
          <a:xfrm>
            <a:off x="4499992" y="3717032"/>
            <a:ext cx="4484280" cy="26282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002060"/>
                </a:solidFill>
              </a:rPr>
              <a:t>身体の外・中から</a:t>
            </a:r>
            <a:endParaRPr lang="en-US" altLang="ja-JP" sz="3200" dirty="0" smtClean="0">
              <a:solidFill>
                <a:srgbClr val="002060"/>
              </a:solidFill>
            </a:endParaRPr>
          </a:p>
          <a:p>
            <a:pPr algn="ctr"/>
            <a:r>
              <a:rPr lang="ja-JP" altLang="en-US" sz="3200" dirty="0" smtClean="0">
                <a:solidFill>
                  <a:srgbClr val="002060"/>
                </a:solidFill>
              </a:rPr>
              <a:t>より効率的に</a:t>
            </a:r>
            <a:endParaRPr lang="en-US" altLang="ja-JP" sz="3200" dirty="0" smtClean="0">
              <a:solidFill>
                <a:srgbClr val="002060"/>
              </a:solidFill>
            </a:endParaRPr>
          </a:p>
          <a:p>
            <a:pPr algn="ctr"/>
            <a:r>
              <a:rPr lang="ja-JP" altLang="en-US" sz="3200" dirty="0" smtClean="0">
                <a:solidFill>
                  <a:srgbClr val="002060"/>
                </a:solidFill>
              </a:rPr>
              <a:t>温泉効果を得る</a:t>
            </a:r>
            <a:endParaRPr lang="en-US" altLang="ja-JP" sz="3200" dirty="0" smtClean="0">
              <a:solidFill>
                <a:srgbClr val="002060"/>
              </a:solidFill>
            </a:endParaRPr>
          </a:p>
        </p:txBody>
      </p:sp>
    </p:spTree>
    <p:extLst>
      <p:ext uri="{BB962C8B-B14F-4D97-AF65-F5344CB8AC3E}">
        <p14:creationId xmlns:p14="http://schemas.microsoft.com/office/powerpoint/2010/main" val="125198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essho-spa.jp/common_img/top_head_bs_2.jp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Effect>
                      <a14:sharpenSoften amount="-25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23528" y="315332"/>
            <a:ext cx="8352928" cy="1225819"/>
          </a:xfrm>
          <a:prstGeom prst="rect">
            <a:avLst/>
          </a:prstGeom>
          <a:noFill/>
        </p:spPr>
      </p:pic>
      <p:sp>
        <p:nvSpPr>
          <p:cNvPr id="2" name="タイトル 1"/>
          <p:cNvSpPr>
            <a:spLocks noGrp="1"/>
          </p:cNvSpPr>
          <p:nvPr>
            <p:ph type="title"/>
          </p:nvPr>
        </p:nvSpPr>
        <p:spPr>
          <a:xfrm>
            <a:off x="755576" y="398151"/>
            <a:ext cx="8229600" cy="1143000"/>
          </a:xfrm>
        </p:spPr>
        <p:txBody>
          <a:bodyPr/>
          <a:lstStyle/>
          <a:p>
            <a:r>
              <a:rPr kumimoji="1" lang="ja-JP" altLang="en-US" b="1" dirty="0" smtClean="0"/>
              <a:t>ＰＲは？</a:t>
            </a:r>
            <a:endParaRPr kumimoji="1" lang="ja-JP" altLang="en-US" b="1"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084053459"/>
              </p:ext>
            </p:extLst>
          </p:nvPr>
        </p:nvGraphicFramePr>
        <p:xfrm>
          <a:off x="611560" y="1628800"/>
          <a:ext cx="8715375" cy="46878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768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465107053"/>
              </p:ext>
            </p:extLst>
          </p:nvPr>
        </p:nvGraphicFramePr>
        <p:xfrm>
          <a:off x="428625" y="1614488"/>
          <a:ext cx="8229600" cy="468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http://www.bessho-spa.jp/common_img/top_head_bs_2.jpg"/>
          <p:cNvPicPr>
            <a:picLocks noChangeAspect="1" noChangeArrowheads="1"/>
          </p:cNvPicPr>
          <p:nvPr/>
        </p:nvPicPr>
        <p:blipFill>
          <a:blip r:embed="rId8">
            <a:extLst>
              <a:ext uri="{BEBA8EAE-BF5A-486C-A8C5-ECC9F3942E4B}">
                <a14:imgProps xmlns:a14="http://schemas.microsoft.com/office/drawing/2010/main">
                  <a14:imgLayer r:embed="rId9">
                    <a14:imgEffect>
                      <a14:artisticCrisscrossEtching/>
                    </a14:imgEffect>
                    <a14:imgEffect>
                      <a14:sharpenSoften amount="-25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23528" y="315332"/>
            <a:ext cx="8352928" cy="1225819"/>
          </a:xfrm>
          <a:prstGeom prst="rect">
            <a:avLst/>
          </a:prstGeom>
          <a:noFill/>
        </p:spPr>
      </p:pic>
      <p:sp>
        <p:nvSpPr>
          <p:cNvPr id="5" name="タイトル 1"/>
          <p:cNvSpPr>
            <a:spLocks noGrp="1"/>
          </p:cNvSpPr>
          <p:nvPr>
            <p:ph type="title"/>
          </p:nvPr>
        </p:nvSpPr>
        <p:spPr>
          <a:xfrm>
            <a:off x="755576" y="398151"/>
            <a:ext cx="8229600" cy="1143000"/>
          </a:xfrm>
        </p:spPr>
        <p:txBody>
          <a:bodyPr/>
          <a:lstStyle/>
          <a:p>
            <a:r>
              <a:rPr lang="ja-JP" altLang="en-US" b="1" dirty="0" smtClean="0"/>
              <a:t>ＰＲ、そして・・・</a:t>
            </a:r>
            <a:endParaRPr kumimoji="1" lang="ja-JP" altLang="en-US" b="1" dirty="0"/>
          </a:p>
        </p:txBody>
      </p:sp>
      <p:sp>
        <p:nvSpPr>
          <p:cNvPr id="7" name="正方形/長方形 6"/>
          <p:cNvSpPr/>
          <p:nvPr/>
        </p:nvSpPr>
        <p:spPr>
          <a:xfrm>
            <a:off x="2699792" y="5013176"/>
            <a:ext cx="7387275" cy="769441"/>
          </a:xfrm>
          <a:prstGeom prst="rect">
            <a:avLst/>
          </a:prstGeom>
          <a:noFill/>
        </p:spPr>
        <p:txBody>
          <a:bodyPr wrap="square" lIns="91440" tIns="45720" rIns="91440" bIns="45720">
            <a:spAutoFit/>
          </a:bodyPr>
          <a:lstStyle/>
          <a:p>
            <a:pPr algn="ctr"/>
            <a:r>
              <a:rPr lang="ja-JP" altLang="en-US" sz="4400" b="1" dirty="0" smtClean="0">
                <a:ln w="31550" cmpd="sng">
                  <a:gradFill>
                    <a:gsLst>
                      <a:gs pos="70000">
                        <a:srgbClr val="3E68AF">
                          <a:shade val="50000"/>
                          <a:satMod val="190000"/>
                        </a:srgbClr>
                      </a:gs>
                      <a:gs pos="0">
                        <a:srgbClr val="3E68AF">
                          <a:tint val="77000"/>
                          <a:satMod val="180000"/>
                        </a:srgbClr>
                      </a:gs>
                    </a:gsLst>
                    <a:lin ang="5400000"/>
                  </a:gradFill>
                  <a:prstDash val="solid"/>
                </a:ln>
                <a:solidFill>
                  <a:srgbClr val="3E68AF">
                    <a:tint val="15000"/>
                    <a:satMod val="200000"/>
                  </a:srgbClr>
                </a:solidFill>
                <a:effectLst>
                  <a:outerShdw blurRad="50800" dist="40000" dir="5400000" algn="tl" rotWithShape="0">
                    <a:srgbClr val="000000">
                      <a:shade val="5000"/>
                      <a:satMod val="120000"/>
                      <a:alpha val="33000"/>
                    </a:srgbClr>
                  </a:outerShdw>
                </a:effectLst>
              </a:rPr>
              <a:t>リピーター率アップ！</a:t>
            </a:r>
          </a:p>
        </p:txBody>
      </p:sp>
    </p:spTree>
    <p:extLst>
      <p:ext uri="{BB962C8B-B14F-4D97-AF65-F5344CB8AC3E}">
        <p14:creationId xmlns:p14="http://schemas.microsoft.com/office/powerpoint/2010/main" val="30495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73405"/>
            <a:ext cx="8229600" cy="1143000"/>
          </a:xfrm>
        </p:spPr>
        <p:txBody>
          <a:bodyPr/>
          <a:lstStyle/>
          <a:p>
            <a:r>
              <a:rPr kumimoji="1" lang="ja-JP" altLang="en-US" dirty="0" smtClean="0"/>
              <a:t>観光まとめ</a:t>
            </a:r>
            <a:endParaRPr kumimoji="1" lang="ja-JP" altLang="en-US" dirty="0"/>
          </a:p>
        </p:txBody>
      </p:sp>
      <p:sp>
        <p:nvSpPr>
          <p:cNvPr id="3" name="コンテンツ プレースホルダー 2"/>
          <p:cNvSpPr>
            <a:spLocks noGrp="1"/>
          </p:cNvSpPr>
          <p:nvPr>
            <p:ph idx="1"/>
          </p:nvPr>
        </p:nvSpPr>
        <p:spPr>
          <a:xfrm>
            <a:off x="4067944" y="1614477"/>
            <a:ext cx="4590252" cy="4687200"/>
          </a:xfrm>
        </p:spPr>
        <p:txBody>
          <a:bodyPr/>
          <a:lstStyle/>
          <a:p>
            <a:pPr marL="0" indent="0">
              <a:buNone/>
            </a:pPr>
            <a:r>
              <a:rPr lang="ja-JP" altLang="en-US" dirty="0"/>
              <a:t>流行の前に</a:t>
            </a:r>
            <a:r>
              <a:rPr lang="en-US" altLang="ja-JP" dirty="0"/>
              <a:t>…</a:t>
            </a:r>
          </a:p>
          <a:p>
            <a:pPr marL="0" indent="0">
              <a:buNone/>
            </a:pPr>
            <a:r>
              <a:rPr lang="ja-JP" altLang="en-US" sz="3600" dirty="0">
                <a:solidFill>
                  <a:srgbClr val="C00000"/>
                </a:solidFill>
              </a:rPr>
              <a:t>すでに存在している観光地</a:t>
            </a:r>
            <a:endParaRPr lang="en-US" altLang="ja-JP" sz="3600" dirty="0">
              <a:solidFill>
                <a:srgbClr val="C00000"/>
              </a:solidFill>
            </a:endParaRPr>
          </a:p>
          <a:p>
            <a:pPr marL="0" indent="0">
              <a:buNone/>
            </a:pPr>
            <a:r>
              <a:rPr lang="ja-JP" altLang="en-US" dirty="0"/>
              <a:t>→見直し・改善</a:t>
            </a:r>
            <a:endParaRPr lang="en-US" altLang="ja-JP" dirty="0"/>
          </a:p>
          <a:p>
            <a:pPr marL="0" indent="0">
              <a:buNone/>
            </a:pPr>
            <a:endParaRPr lang="en-US" altLang="ja-JP" sz="800" dirty="0"/>
          </a:p>
          <a:p>
            <a:pPr marL="0" indent="0">
              <a:buNone/>
            </a:pPr>
            <a:r>
              <a:rPr lang="ja-JP" altLang="en-US" dirty="0">
                <a:solidFill>
                  <a:srgbClr val="002060"/>
                </a:solidFill>
              </a:rPr>
              <a:t>☆上田市</a:t>
            </a:r>
            <a:r>
              <a:rPr lang="ja-JP" altLang="en-US" dirty="0" smtClean="0">
                <a:solidFill>
                  <a:srgbClr val="002060"/>
                </a:solidFill>
              </a:rPr>
              <a:t>が</a:t>
            </a:r>
            <a:endParaRPr lang="en-US" altLang="ja-JP" dirty="0" smtClean="0">
              <a:solidFill>
                <a:srgbClr val="002060"/>
              </a:solidFill>
            </a:endParaRPr>
          </a:p>
          <a:p>
            <a:pPr marL="0" indent="0">
              <a:buNone/>
            </a:pPr>
            <a:r>
              <a:rPr lang="ja-JP" altLang="en-US" dirty="0" smtClean="0">
                <a:solidFill>
                  <a:srgbClr val="002060"/>
                </a:solidFill>
              </a:rPr>
              <a:t>活気</a:t>
            </a:r>
            <a:r>
              <a:rPr lang="ja-JP" altLang="en-US" dirty="0">
                <a:solidFill>
                  <a:srgbClr val="002060"/>
                </a:solidFill>
              </a:rPr>
              <a:t>溢れる街に！</a:t>
            </a:r>
            <a:endParaRPr lang="en-US" altLang="ja-JP" dirty="0">
              <a:solidFill>
                <a:srgbClr val="002060"/>
              </a:solidFill>
            </a:endParaRPr>
          </a:p>
          <a:p>
            <a:pPr marL="0" indent="0">
              <a:buNone/>
            </a:pPr>
            <a:endParaRPr kumimoji="1" lang="en-US" altLang="ja-JP"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367665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086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地酒と観光</a:t>
            </a:r>
            <a:endParaRPr kumimoji="1" lang="ja-JP" altLang="en-US" dirty="0"/>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3270726935"/>
              </p:ext>
            </p:extLst>
          </p:nvPr>
        </p:nvGraphicFramePr>
        <p:xfrm>
          <a:off x="428625" y="1614488"/>
          <a:ext cx="8229600" cy="468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9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graphicEl>
                                              <a:dgm id="{8125CA0E-16C1-4A3B-B581-C742E03B21E6}"/>
                                            </p:graphicEl>
                                          </p:spTgt>
                                        </p:tgtEl>
                                        <p:attrNameLst>
                                          <p:attrName>style.visibility</p:attrName>
                                        </p:attrNameLst>
                                      </p:cBhvr>
                                      <p:to>
                                        <p:strVal val="visible"/>
                                      </p:to>
                                    </p:set>
                                    <p:animEffect transition="in" filter="circle(in)">
                                      <p:cBhvr>
                                        <p:cTn id="7" dur="2000"/>
                                        <p:tgtEl>
                                          <p:spTgt spid="9">
                                            <p:graphicEl>
                                              <a:dgm id="{8125CA0E-16C1-4A3B-B581-C742E03B21E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graphicEl>
                                              <a:dgm id="{F0504386-7E35-40BB-9DA5-C3126C3B365D}"/>
                                            </p:graphicEl>
                                          </p:spTgt>
                                        </p:tgtEl>
                                        <p:attrNameLst>
                                          <p:attrName>style.visibility</p:attrName>
                                        </p:attrNameLst>
                                      </p:cBhvr>
                                      <p:to>
                                        <p:strVal val="visible"/>
                                      </p:to>
                                    </p:set>
                                    <p:animEffect transition="in" filter="circle(in)">
                                      <p:cBhvr>
                                        <p:cTn id="12" dur="2000"/>
                                        <p:tgtEl>
                                          <p:spTgt spid="9">
                                            <p:graphicEl>
                                              <a:dgm id="{F0504386-7E35-40BB-9DA5-C3126C3B365D}"/>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graphicEl>
                                              <a:dgm id="{F216CA9A-4C97-4E22-8154-BBD5E8038C68}"/>
                                            </p:graphicEl>
                                          </p:spTgt>
                                        </p:tgtEl>
                                        <p:attrNameLst>
                                          <p:attrName>style.visibility</p:attrName>
                                        </p:attrNameLst>
                                      </p:cBhvr>
                                      <p:to>
                                        <p:strVal val="visible"/>
                                      </p:to>
                                    </p:set>
                                    <p:animEffect transition="in" filter="circle(in)">
                                      <p:cBhvr>
                                        <p:cTn id="15" dur="2000"/>
                                        <p:tgtEl>
                                          <p:spTgt spid="9">
                                            <p:graphicEl>
                                              <a:dgm id="{F216CA9A-4C97-4E22-8154-BBD5E8038C6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graphicEl>
                                              <a:dgm id="{6A7ADC74-57E0-4026-B232-DDEF4B5D362F}"/>
                                            </p:graphicEl>
                                          </p:spTgt>
                                        </p:tgtEl>
                                        <p:attrNameLst>
                                          <p:attrName>style.visibility</p:attrName>
                                        </p:attrNameLst>
                                      </p:cBhvr>
                                      <p:to>
                                        <p:strVal val="visible"/>
                                      </p:to>
                                    </p:set>
                                    <p:animEffect transition="in" filter="circle(in)">
                                      <p:cBhvr>
                                        <p:cTn id="20" dur="2000"/>
                                        <p:tgtEl>
                                          <p:spTgt spid="9">
                                            <p:graphicEl>
                                              <a:dgm id="{6A7ADC74-57E0-4026-B232-DDEF4B5D362F}"/>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graphicEl>
                                              <a:dgm id="{19C463F3-C62E-45EE-B4F8-628113A43089}"/>
                                            </p:graphicEl>
                                          </p:spTgt>
                                        </p:tgtEl>
                                        <p:attrNameLst>
                                          <p:attrName>style.visibility</p:attrName>
                                        </p:attrNameLst>
                                      </p:cBhvr>
                                      <p:to>
                                        <p:strVal val="visible"/>
                                      </p:to>
                                    </p:set>
                                    <p:animEffect transition="in" filter="circle(in)">
                                      <p:cBhvr>
                                        <p:cTn id="23" dur="2000"/>
                                        <p:tgtEl>
                                          <p:spTgt spid="9">
                                            <p:graphicEl>
                                              <a:dgm id="{19C463F3-C62E-45EE-B4F8-628113A430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この提案、いかがですか？</a:t>
            </a:r>
            <a:endParaRPr kumimoji="1" lang="ja-JP" altLang="en-US" dirty="0"/>
          </a:p>
        </p:txBody>
      </p:sp>
      <p:sp>
        <p:nvSpPr>
          <p:cNvPr id="3" name="コンテンツ プレースホルダー 2"/>
          <p:cNvSpPr>
            <a:spLocks noGrp="1"/>
          </p:cNvSpPr>
          <p:nvPr>
            <p:ph idx="1"/>
          </p:nvPr>
        </p:nvSpPr>
        <p:spPr>
          <a:xfrm>
            <a:off x="179512" y="1844824"/>
            <a:ext cx="8748464" cy="4687200"/>
          </a:xfrm>
        </p:spPr>
        <p:txBody>
          <a:bodyPr>
            <a:normAutofit/>
          </a:bodyPr>
          <a:lstStyle/>
          <a:p>
            <a:pPr marL="0" indent="0" algn="ctr">
              <a:buNone/>
            </a:pPr>
            <a:r>
              <a:rPr kumimoji="1" lang="ja-JP" altLang="en-US" sz="4000" b="1" dirty="0" smtClean="0">
                <a:solidFill>
                  <a:srgbClr val="C00000"/>
                </a:solidFill>
                <a:effectLst>
                  <a:outerShdw blurRad="38100" dist="38100" dir="2700000" algn="tl">
                    <a:srgbClr val="000000">
                      <a:alpha val="43137"/>
                    </a:srgbClr>
                  </a:outerShdw>
                </a:effectLst>
              </a:rPr>
              <a:t>住民</a:t>
            </a:r>
            <a:r>
              <a:rPr kumimoji="1" lang="ja-JP" altLang="en-US" sz="4000" b="1" dirty="0" smtClean="0">
                <a:effectLst>
                  <a:outerShdw blurRad="38100" dist="38100" dir="2700000" algn="tl">
                    <a:srgbClr val="000000">
                      <a:alpha val="43137"/>
                    </a:srgbClr>
                  </a:outerShdw>
                </a:effectLst>
              </a:rPr>
              <a:t>と</a:t>
            </a:r>
            <a:r>
              <a:rPr kumimoji="1" lang="ja-JP" altLang="en-US" sz="4000" b="1" dirty="0" smtClean="0">
                <a:solidFill>
                  <a:srgbClr val="0070C0"/>
                </a:solidFill>
                <a:effectLst>
                  <a:outerShdw blurRad="38100" dist="38100" dir="2700000" algn="tl">
                    <a:srgbClr val="000000">
                      <a:alpha val="43137"/>
                    </a:srgbClr>
                  </a:outerShdw>
                </a:effectLst>
              </a:rPr>
              <a:t>観光客</a:t>
            </a:r>
            <a:endParaRPr kumimoji="1" lang="en-US" altLang="ja-JP" sz="4000" b="1" dirty="0" smtClean="0">
              <a:solidFill>
                <a:srgbClr val="0070C0"/>
              </a:solidFill>
              <a:effectLst>
                <a:outerShdw blurRad="38100" dist="38100" dir="2700000" algn="tl">
                  <a:srgbClr val="000000">
                    <a:alpha val="43137"/>
                  </a:srgbClr>
                </a:outerShdw>
              </a:effectLst>
            </a:endParaRPr>
          </a:p>
          <a:p>
            <a:pPr marL="0" indent="0" algn="ctr">
              <a:buNone/>
            </a:pPr>
            <a:endParaRPr kumimoji="1" lang="en-US" altLang="ja-JP" sz="4000" b="1" dirty="0" smtClean="0">
              <a:effectLst>
                <a:outerShdw blurRad="38100" dist="38100" dir="2700000" algn="tl">
                  <a:srgbClr val="000000">
                    <a:alpha val="43137"/>
                  </a:srgbClr>
                </a:outerShdw>
              </a:effectLst>
            </a:endParaRPr>
          </a:p>
          <a:p>
            <a:pPr marL="0" indent="0" algn="ctr">
              <a:buNone/>
            </a:pPr>
            <a:r>
              <a:rPr lang="ja-JP" altLang="en-US" sz="4000" b="1" dirty="0">
                <a:effectLst>
                  <a:outerShdw blurRad="38100" dist="38100" dir="2700000" algn="tl">
                    <a:srgbClr val="000000">
                      <a:alpha val="43137"/>
                    </a:srgbClr>
                  </a:outerShdw>
                </a:effectLst>
              </a:rPr>
              <a:t>どちらも</a:t>
            </a:r>
            <a:r>
              <a:rPr lang="ja-JP" altLang="en-US" sz="4000" b="1" dirty="0">
                <a:solidFill>
                  <a:srgbClr val="FF0000"/>
                </a:solidFill>
                <a:effectLst>
                  <a:outerShdw blurRad="38100" dist="38100" dir="2700000" algn="tl">
                    <a:srgbClr val="000000">
                      <a:alpha val="43137"/>
                    </a:srgbClr>
                  </a:outerShdw>
                </a:effectLst>
              </a:rPr>
              <a:t>満足</a:t>
            </a:r>
            <a:r>
              <a:rPr lang="ja-JP" altLang="en-US" sz="4000" b="1" dirty="0" smtClean="0">
                <a:effectLst>
                  <a:outerShdw blurRad="38100" dist="38100" dir="2700000" algn="tl">
                    <a:srgbClr val="000000">
                      <a:alpha val="43137"/>
                    </a:srgbClr>
                  </a:outerShdw>
                </a:effectLst>
              </a:rPr>
              <a:t>できる</a:t>
            </a:r>
            <a:r>
              <a:rPr lang="ja-JP" altLang="en-US" sz="4000" b="1" dirty="0" smtClean="0">
                <a:solidFill>
                  <a:schemeClr val="accent1">
                    <a:lumMod val="60000"/>
                    <a:lumOff val="40000"/>
                  </a:schemeClr>
                </a:solidFill>
                <a:effectLst>
                  <a:outerShdw blurRad="38100" dist="38100" dir="2700000" algn="tl">
                    <a:srgbClr val="000000">
                      <a:alpha val="43137"/>
                    </a:srgbClr>
                  </a:outerShdw>
                </a:effectLst>
              </a:rPr>
              <a:t>結果</a:t>
            </a:r>
            <a:r>
              <a:rPr lang="ja-JP" altLang="en-US" sz="4000" b="1" dirty="0" smtClean="0">
                <a:effectLst>
                  <a:outerShdw blurRad="38100" dist="38100" dir="2700000" algn="tl">
                    <a:srgbClr val="000000">
                      <a:alpha val="43137"/>
                    </a:srgbClr>
                  </a:outerShdw>
                </a:effectLst>
              </a:rPr>
              <a:t>につなげ、</a:t>
            </a:r>
            <a:endParaRPr lang="en-US" altLang="ja-JP" sz="4000" b="1" dirty="0" smtClean="0">
              <a:effectLst>
                <a:outerShdw blurRad="38100" dist="38100" dir="2700000" algn="tl">
                  <a:srgbClr val="000000">
                    <a:alpha val="43137"/>
                  </a:srgbClr>
                </a:outerShdw>
              </a:effectLst>
            </a:endParaRPr>
          </a:p>
          <a:p>
            <a:pPr marL="0" indent="0" algn="ctr">
              <a:buNone/>
            </a:pPr>
            <a:endParaRPr kumimoji="1" lang="en-US" altLang="ja-JP" sz="4000" b="1" dirty="0">
              <a:effectLst>
                <a:outerShdw blurRad="38100" dist="38100" dir="2700000" algn="tl">
                  <a:srgbClr val="000000">
                    <a:alpha val="43137"/>
                  </a:srgbClr>
                </a:outerShdw>
              </a:effectLst>
            </a:endParaRPr>
          </a:p>
          <a:p>
            <a:pPr marL="0" indent="0" algn="ctr">
              <a:buNone/>
            </a:pPr>
            <a:r>
              <a:rPr lang="ja-JP" altLang="en-US" sz="4000" b="1" dirty="0" smtClean="0">
                <a:solidFill>
                  <a:srgbClr val="00B0F0"/>
                </a:solidFill>
                <a:effectLst>
                  <a:outerShdw blurRad="38100" dist="38100" dir="2700000" algn="tl">
                    <a:srgbClr val="000000">
                      <a:alpha val="43137"/>
                    </a:srgbClr>
                  </a:outerShdw>
                </a:effectLst>
              </a:rPr>
              <a:t>活気</a:t>
            </a:r>
            <a:r>
              <a:rPr lang="ja-JP" altLang="en-US" sz="4000" b="1" dirty="0" smtClean="0">
                <a:effectLst>
                  <a:outerShdw blurRad="38100" dist="38100" dir="2700000" algn="tl">
                    <a:srgbClr val="000000">
                      <a:alpha val="43137"/>
                    </a:srgbClr>
                  </a:outerShdw>
                </a:effectLst>
              </a:rPr>
              <a:t>あふれる</a:t>
            </a:r>
            <a:r>
              <a:rPr lang="ja-JP" altLang="en-US" sz="4000" b="1" dirty="0" smtClean="0">
                <a:solidFill>
                  <a:srgbClr val="00B050"/>
                </a:solidFill>
                <a:effectLst>
                  <a:outerShdw blurRad="38100" dist="38100" dir="2700000" algn="tl">
                    <a:srgbClr val="000000">
                      <a:alpha val="43137"/>
                    </a:srgbClr>
                  </a:outerShdw>
                </a:effectLst>
              </a:rPr>
              <a:t>街</a:t>
            </a:r>
            <a:r>
              <a:rPr lang="ja-JP" altLang="en-US" sz="4000" b="1" dirty="0" smtClean="0">
                <a:effectLst>
                  <a:outerShdw blurRad="38100" dist="38100" dir="2700000" algn="tl">
                    <a:srgbClr val="000000">
                      <a:alpha val="43137"/>
                    </a:srgbClr>
                  </a:outerShdw>
                </a:effectLst>
              </a:rPr>
              <a:t>に。</a:t>
            </a:r>
            <a:endParaRPr kumimoji="1" lang="ja-JP" alt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623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感謝の気持ち</a:t>
            </a:r>
            <a:endParaRPr kumimoji="1" lang="ja-JP" altLang="en-US" dirty="0"/>
          </a:p>
        </p:txBody>
      </p:sp>
      <p:sp>
        <p:nvSpPr>
          <p:cNvPr id="3" name="コンテンツ プレースホルダー 2"/>
          <p:cNvSpPr>
            <a:spLocks noGrp="1"/>
          </p:cNvSpPr>
          <p:nvPr>
            <p:ph idx="1"/>
          </p:nvPr>
        </p:nvSpPr>
        <p:spPr>
          <a:xfrm>
            <a:off x="498936" y="1521939"/>
            <a:ext cx="8229600" cy="4211318"/>
          </a:xfrm>
        </p:spPr>
        <p:txBody>
          <a:bodyPr>
            <a:normAutofit/>
          </a:bodyPr>
          <a:lstStyle/>
          <a:p>
            <a:r>
              <a:rPr kumimoji="1" lang="ja-JP" altLang="en-US" sz="2800" dirty="0" smtClean="0"/>
              <a:t>参考資料✽</a:t>
            </a:r>
            <a:endParaRPr kumimoji="1" lang="en-US" altLang="ja-JP" sz="2800" dirty="0" smtClean="0"/>
          </a:p>
          <a:p>
            <a:pPr marL="0" indent="0">
              <a:buNone/>
            </a:pPr>
            <a:r>
              <a:rPr lang="en-US" altLang="ja-JP" sz="2800" dirty="0" smtClean="0"/>
              <a:t>Wikipedia</a:t>
            </a:r>
            <a:r>
              <a:rPr lang="ja-JP" altLang="en-US" sz="2800" dirty="0" smtClean="0"/>
              <a:t>　</a:t>
            </a:r>
            <a:r>
              <a:rPr lang="en-US" altLang="ja-JP" sz="2800" dirty="0" smtClean="0"/>
              <a:t>Google</a:t>
            </a:r>
            <a:r>
              <a:rPr lang="ja-JP" altLang="en-US" sz="2800" dirty="0"/>
              <a:t>画像</a:t>
            </a:r>
            <a:r>
              <a:rPr lang="ja-JP" altLang="en-US" sz="2800" dirty="0" smtClean="0"/>
              <a:t>検索　旅ブログ</a:t>
            </a:r>
            <a:endParaRPr lang="en-US" altLang="ja-JP" sz="2800" dirty="0"/>
          </a:p>
          <a:p>
            <a:pPr marL="0" indent="0">
              <a:buNone/>
            </a:pPr>
            <a:r>
              <a:rPr lang="ja-JP" altLang="en-US" sz="2800" dirty="0"/>
              <a:t>別所温泉</a:t>
            </a:r>
            <a:r>
              <a:rPr lang="en-US" altLang="ja-JP" sz="2800" dirty="0" smtClean="0"/>
              <a:t>HP</a:t>
            </a:r>
            <a:r>
              <a:rPr lang="ja-JP" altLang="en-US" sz="2800" dirty="0" smtClean="0"/>
              <a:t>　</a:t>
            </a:r>
            <a:r>
              <a:rPr kumimoji="1" lang="ja-JP" altLang="en-US" sz="2800" dirty="0" smtClean="0"/>
              <a:t>上田市役所</a:t>
            </a:r>
            <a:r>
              <a:rPr kumimoji="1" lang="en-US" altLang="ja-JP" sz="2800" dirty="0" smtClean="0"/>
              <a:t>HP</a:t>
            </a:r>
            <a:r>
              <a:rPr kumimoji="1" lang="ja-JP" altLang="en-US" sz="2800" dirty="0" smtClean="0"/>
              <a:t>　別所温泉街</a:t>
            </a:r>
            <a:endParaRPr kumimoji="1" lang="en-US" altLang="ja-JP" sz="2800" dirty="0" smtClean="0"/>
          </a:p>
          <a:p>
            <a:pPr marL="0" indent="0">
              <a:buNone/>
            </a:pPr>
            <a:r>
              <a:rPr kumimoji="1" lang="ja-JP" altLang="en-US" sz="2800" dirty="0" smtClean="0"/>
              <a:t>テレビ朝日　山形放送　長野</a:t>
            </a:r>
            <a:r>
              <a:rPr kumimoji="1" lang="ja-JP" altLang="en-US" sz="2800" dirty="0" smtClean="0"/>
              <a:t>放送　トミーテック　</a:t>
            </a:r>
            <a:endParaRPr kumimoji="1" lang="en-US" altLang="ja-JP" sz="2800" dirty="0" smtClean="0"/>
          </a:p>
          <a:p>
            <a:pPr marL="0" indent="0">
              <a:buNone/>
            </a:pPr>
            <a:endParaRPr kumimoji="1" lang="en-US" altLang="ja-JP" sz="2800" dirty="0" smtClean="0"/>
          </a:p>
          <a:p>
            <a:r>
              <a:rPr lang="en-US" altLang="ja-JP" sz="2800" dirty="0" smtClean="0"/>
              <a:t>Special</a:t>
            </a:r>
            <a:r>
              <a:rPr lang="ja-JP" altLang="en-US" sz="2800" dirty="0" smtClean="0"/>
              <a:t> </a:t>
            </a:r>
            <a:r>
              <a:rPr lang="en-US" altLang="ja-JP" sz="2800" dirty="0" smtClean="0"/>
              <a:t>Thanks</a:t>
            </a:r>
            <a:r>
              <a:rPr lang="ja-JP" altLang="en-US" sz="2800" dirty="0" smtClean="0"/>
              <a:t>✽</a:t>
            </a:r>
            <a:endParaRPr lang="en-US" altLang="ja-JP" sz="2800" dirty="0" smtClean="0"/>
          </a:p>
          <a:p>
            <a:pPr marL="0" indent="0">
              <a:buNone/>
            </a:pPr>
            <a:r>
              <a:rPr kumimoji="1" lang="ja-JP" altLang="en-US" sz="2800" dirty="0" smtClean="0"/>
              <a:t>河</a:t>
            </a:r>
            <a:r>
              <a:rPr kumimoji="1" lang="ja-JP" altLang="en-US" sz="2800" dirty="0"/>
              <a:t>野</a:t>
            </a:r>
            <a:r>
              <a:rPr kumimoji="1" lang="ja-JP" altLang="en-US" sz="2800" dirty="0" smtClean="0"/>
              <a:t>良治先生</a:t>
            </a:r>
            <a:endParaRPr kumimoji="1" lang="en-US" altLang="ja-JP" sz="2800" dirty="0" smtClean="0"/>
          </a:p>
          <a:p>
            <a:pPr marL="0" indent="0">
              <a:buNone/>
            </a:pPr>
            <a:r>
              <a:rPr lang="ja-JP" altLang="en-US" sz="2800" dirty="0" smtClean="0"/>
              <a:t>ご静聴いただいた皆さん</a:t>
            </a:r>
            <a:endParaRPr lang="en-US" altLang="ja-JP" sz="2800" dirty="0" smtClean="0"/>
          </a:p>
          <a:p>
            <a:pPr marL="0" indent="0">
              <a:buNone/>
            </a:pPr>
            <a:endParaRPr kumimoji="1" lang="en-US" altLang="ja-JP" sz="2800" dirty="0" smtClean="0"/>
          </a:p>
        </p:txBody>
      </p:sp>
      <p:sp>
        <p:nvSpPr>
          <p:cNvPr id="4" name="正方形/長方形 3"/>
          <p:cNvSpPr/>
          <p:nvPr/>
        </p:nvSpPr>
        <p:spPr>
          <a:xfrm>
            <a:off x="251520" y="6021288"/>
            <a:ext cx="8724432" cy="646331"/>
          </a:xfrm>
          <a:prstGeom prst="rect">
            <a:avLst/>
          </a:prstGeom>
          <a:noFill/>
        </p:spPr>
        <p:txBody>
          <a:bodyPr wrap="square" lIns="91440" tIns="45720" rIns="91440" bIns="45720">
            <a:spAutoFit/>
            <a:scene3d>
              <a:camera prst="orthographicFront"/>
              <a:lightRig rig="threePt" dir="t"/>
            </a:scene3d>
            <a:sp3d extrusionH="57150">
              <a:bevelT w="38100" h="38100" prst="slope"/>
            </a:sp3d>
          </a:bodyPr>
          <a:lstStyle/>
          <a:p>
            <a:pPr algn="ctr"/>
            <a:r>
              <a:rPr lang="ja-JP" altLang="en-US" sz="36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HG行書体" pitchFamily="65" charset="-128"/>
                <a:ea typeface="HG行書体" pitchFamily="65" charset="-128"/>
              </a:rPr>
              <a:t>✾ご静聴ありがとうございました✾</a:t>
            </a:r>
            <a:endParaRPr lang="ja-JP" altLang="en-US" sz="36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HG行書体" pitchFamily="65" charset="-128"/>
              <a:ea typeface="HG行書体" pitchFamily="65" charset="-128"/>
            </a:endParaRPr>
          </a:p>
        </p:txBody>
      </p:sp>
    </p:spTree>
    <p:extLst>
      <p:ext uri="{BB962C8B-B14F-4D97-AF65-F5344CB8AC3E}">
        <p14:creationId xmlns:p14="http://schemas.microsoft.com/office/powerpoint/2010/main" val="1642886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783" y="128522"/>
            <a:ext cx="3317354" cy="248801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00" y="4078543"/>
            <a:ext cx="4067944" cy="2680758"/>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1266" y="3951886"/>
            <a:ext cx="3912096" cy="2934072"/>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1" y="2119587"/>
            <a:ext cx="4609492" cy="2547792"/>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1800" y="150885"/>
            <a:ext cx="2948488" cy="3253504"/>
          </a:xfrm>
          <a:prstGeom prst="rect">
            <a:avLst/>
          </a:prstGeom>
        </p:spPr>
      </p:pic>
      <p:pic>
        <p:nvPicPr>
          <p:cNvPr id="5" name="図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838" y="150885"/>
            <a:ext cx="2557554" cy="2557554"/>
          </a:xfrm>
          <a:prstGeom prst="rect">
            <a:avLst/>
          </a:prstGeom>
        </p:spPr>
      </p:pic>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0013" y="2076248"/>
            <a:ext cx="2537520" cy="2226094"/>
          </a:xfrm>
          <a:prstGeom prst="rect">
            <a:avLst/>
          </a:prstGeom>
        </p:spPr>
      </p:pic>
      <p:pic>
        <p:nvPicPr>
          <p:cNvPr id="9" name="図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1066" y="3278609"/>
            <a:ext cx="2912934" cy="3607349"/>
          </a:xfrm>
          <a:prstGeom prst="rect">
            <a:avLst/>
          </a:prstGeom>
        </p:spPr>
      </p:pic>
    </p:spTree>
    <p:extLst>
      <p:ext uri="{BB962C8B-B14F-4D97-AF65-F5344CB8AC3E}">
        <p14:creationId xmlns:p14="http://schemas.microsoft.com/office/powerpoint/2010/main" val="194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noChangeAspect="1"/>
          </p:cNvGraphicFramePr>
          <p:nvPr>
            <p:extLst>
              <p:ext uri="{D42A27DB-BD31-4B8C-83A1-F6EECF244321}">
                <p14:modId xmlns:p14="http://schemas.microsoft.com/office/powerpoint/2010/main" val="2768022150"/>
              </p:ext>
            </p:extLst>
          </p:nvPr>
        </p:nvGraphicFramePr>
        <p:xfrm>
          <a:off x="24085" y="620688"/>
          <a:ext cx="8947891" cy="6021288"/>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395536" y="116632"/>
            <a:ext cx="3786614" cy="707886"/>
          </a:xfrm>
          <a:prstGeom prst="rect">
            <a:avLst/>
          </a:prstGeom>
          <a:noFill/>
        </p:spPr>
        <p:txBody>
          <a:bodyPr wrap="none" lIns="91440" tIns="45720" rIns="91440" bIns="45720">
            <a:spAutoFit/>
          </a:bodyPr>
          <a:lstStyle/>
          <a:p>
            <a:pPr algn="ctr"/>
            <a:r>
              <a:rPr lang="ja-JP" alt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上田市人口推移</a:t>
            </a:r>
            <a:endParaRPr lang="ja-JP" alt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5" name="円形吹き出し 14"/>
          <p:cNvSpPr/>
          <p:nvPr/>
        </p:nvSpPr>
        <p:spPr>
          <a:xfrm>
            <a:off x="4787806" y="1628800"/>
            <a:ext cx="4355976" cy="2160240"/>
          </a:xfrm>
          <a:prstGeom prst="wedgeEllipseCallout">
            <a:avLst>
              <a:gd name="adj1" fmla="val -36895"/>
              <a:gd name="adj2" fmla="val -644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人口減少</a:t>
            </a:r>
            <a:r>
              <a:rPr kumimoji="1" lang="en-US" altLang="ja-JP" sz="4000" dirty="0" smtClean="0"/>
              <a:t>…</a:t>
            </a:r>
            <a:endParaRPr kumimoji="1" lang="ja-JP" altLang="en-US" sz="4000" dirty="0"/>
          </a:p>
        </p:txBody>
      </p:sp>
      <p:sp>
        <p:nvSpPr>
          <p:cNvPr id="16" name="円形吹き出し 15"/>
          <p:cNvSpPr/>
          <p:nvPr/>
        </p:nvSpPr>
        <p:spPr>
          <a:xfrm>
            <a:off x="617251" y="2495810"/>
            <a:ext cx="5556673" cy="2232248"/>
          </a:xfrm>
          <a:prstGeom prst="wedgeEllipse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世帯数大きな変化なし</a:t>
            </a:r>
            <a:endParaRPr kumimoji="1" lang="en-US" altLang="ja-JP" sz="2800" dirty="0" smtClean="0"/>
          </a:p>
          <a:p>
            <a:pPr algn="ctr"/>
            <a:r>
              <a:rPr lang="ja-JP" altLang="en-US" sz="2800" dirty="0" smtClean="0"/>
              <a:t>→若者減少による、</a:t>
            </a:r>
            <a:endParaRPr lang="en-US" altLang="ja-JP" sz="2800" dirty="0" smtClean="0"/>
          </a:p>
          <a:p>
            <a:pPr algn="ctr"/>
            <a:r>
              <a:rPr lang="ja-JP" altLang="en-US" sz="2800" dirty="0" smtClean="0"/>
              <a:t>高齢者の独り暮らし</a:t>
            </a:r>
            <a:endParaRPr lang="en-US" altLang="ja-JP" sz="2800" dirty="0" smtClean="0"/>
          </a:p>
          <a:p>
            <a:pPr algn="ctr"/>
            <a:r>
              <a:rPr lang="ja-JP" altLang="en-US" sz="2800" dirty="0" smtClean="0"/>
              <a:t>増加傾向</a:t>
            </a:r>
            <a:endParaRPr kumimoji="1" lang="ja-JP" altLang="en-US" sz="2800" dirty="0"/>
          </a:p>
        </p:txBody>
      </p:sp>
    </p:spTree>
    <p:extLst>
      <p:ext uri="{BB962C8B-B14F-4D97-AF65-F5344CB8AC3E}">
        <p14:creationId xmlns:p14="http://schemas.microsoft.com/office/powerpoint/2010/main" val="237415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図表 5"/>
          <p:cNvGraphicFramePr/>
          <p:nvPr>
            <p:extLst>
              <p:ext uri="{D42A27DB-BD31-4B8C-83A1-F6EECF244321}">
                <p14:modId xmlns:p14="http://schemas.microsoft.com/office/powerpoint/2010/main" val="355672655"/>
              </p:ext>
            </p:extLst>
          </p:nvPr>
        </p:nvGraphicFramePr>
        <p:xfrm>
          <a:off x="0" y="1340768"/>
          <a:ext cx="9252520" cy="5360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タイトル 1"/>
          <p:cNvSpPr>
            <a:spLocks noGrp="1"/>
          </p:cNvSpPr>
          <p:nvPr>
            <p:ph type="title"/>
          </p:nvPr>
        </p:nvSpPr>
        <p:spPr>
          <a:xfrm>
            <a:off x="395536" y="116632"/>
            <a:ext cx="8229600" cy="1143000"/>
          </a:xfrm>
        </p:spPr>
        <p:txBody>
          <a:bodyPr>
            <a:normAutofit/>
          </a:bodyPr>
          <a:lstStyle/>
          <a:p>
            <a:r>
              <a:rPr lang="ja-JP" altLang="en-US" dirty="0"/>
              <a:t>このまま</a:t>
            </a:r>
            <a:r>
              <a:rPr lang="ja-JP" altLang="en-US" dirty="0" smtClean="0"/>
              <a:t>で</a:t>
            </a:r>
            <a:r>
              <a:rPr lang="ja-JP" altLang="en-US" dirty="0"/>
              <a:t>良いの</a:t>
            </a:r>
            <a:r>
              <a:rPr lang="ja-JP" altLang="en-US" dirty="0" smtClean="0"/>
              <a:t>？</a:t>
            </a:r>
            <a:endParaRPr kumimoji="1" lang="ja-JP" altLang="en-US" dirty="0"/>
          </a:p>
        </p:txBody>
      </p:sp>
      <p:sp>
        <p:nvSpPr>
          <p:cNvPr id="5" name="コンテンツ プレースホルダー 4"/>
          <p:cNvSpPr>
            <a:spLocks noGrp="1"/>
          </p:cNvSpPr>
          <p:nvPr>
            <p:ph idx="1"/>
          </p:nvPr>
        </p:nvSpPr>
        <p:spPr>
          <a:xfrm>
            <a:off x="323528" y="1124744"/>
            <a:ext cx="8229600" cy="4687200"/>
          </a:xfrm>
        </p:spPr>
        <p:txBody>
          <a:bodyPr/>
          <a:lstStyle/>
          <a:p>
            <a:pPr marL="0" indent="0">
              <a:buNone/>
            </a:pPr>
            <a:r>
              <a:rPr kumimoji="1" lang="en-US" altLang="ja-JP" sz="5400" dirty="0" smtClean="0"/>
              <a:t>…</a:t>
            </a:r>
            <a:r>
              <a:rPr lang="ja-JP" altLang="en-US" sz="5400" dirty="0" smtClean="0"/>
              <a:t>提案＊</a:t>
            </a:r>
            <a:r>
              <a:rPr lang="ja-JP" altLang="en-US" sz="5400" dirty="0" smtClean="0">
                <a:solidFill>
                  <a:srgbClr val="0070C0"/>
                </a:solidFill>
              </a:rPr>
              <a:t>活気</a:t>
            </a:r>
            <a:r>
              <a:rPr lang="ja-JP" altLang="en-US" sz="5400" dirty="0" smtClean="0"/>
              <a:t>あふれる</a:t>
            </a:r>
            <a:r>
              <a:rPr lang="ja-JP" altLang="en-US" sz="5400" dirty="0" smtClean="0">
                <a:solidFill>
                  <a:srgbClr val="C00000"/>
                </a:solidFill>
              </a:rPr>
              <a:t>街</a:t>
            </a:r>
            <a:endParaRPr kumimoji="1" lang="en-US" altLang="ja-JP" sz="5400" dirty="0" smtClean="0">
              <a:solidFill>
                <a:srgbClr val="C00000"/>
              </a:solidFill>
            </a:endParaRPr>
          </a:p>
          <a:p>
            <a:pPr marL="0" indent="0">
              <a:buNone/>
            </a:pPr>
            <a:endParaRPr kumimoji="1" lang="ja-JP" altLang="en-US" dirty="0"/>
          </a:p>
        </p:txBody>
      </p:sp>
    </p:spTree>
    <p:extLst>
      <p:ext uri="{BB962C8B-B14F-4D97-AF65-F5344CB8AC3E}">
        <p14:creationId xmlns:p14="http://schemas.microsoft.com/office/powerpoint/2010/main" val="7770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地域資源を使って</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8356168"/>
              </p:ext>
            </p:extLst>
          </p:nvPr>
        </p:nvGraphicFramePr>
        <p:xfrm>
          <a:off x="428625" y="1614488"/>
          <a:ext cx="8229600" cy="468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5220072" y="3130773"/>
            <a:ext cx="3096344" cy="707886"/>
          </a:xfrm>
          <a:prstGeom prst="rect">
            <a:avLst/>
          </a:prstGeom>
          <a:noFill/>
        </p:spPr>
        <p:txBody>
          <a:bodyPr wrap="square" rtlCol="0">
            <a:spAutoFit/>
          </a:bodyPr>
          <a:lstStyle/>
          <a:p>
            <a:r>
              <a:rPr kumimoji="1" lang="ja-JP" altLang="en-US" sz="4000" dirty="0" smtClean="0"/>
              <a:t>→地酒造り</a:t>
            </a:r>
            <a:endParaRPr kumimoji="1" lang="ja-JP" altLang="en-US" sz="4000" dirty="0"/>
          </a:p>
        </p:txBody>
      </p:sp>
      <p:sp>
        <p:nvSpPr>
          <p:cNvPr id="6" name="テキスト ボックス 5"/>
          <p:cNvSpPr txBox="1"/>
          <p:nvPr/>
        </p:nvSpPr>
        <p:spPr>
          <a:xfrm>
            <a:off x="5220072" y="5445224"/>
            <a:ext cx="2952328" cy="769441"/>
          </a:xfrm>
          <a:prstGeom prst="rect">
            <a:avLst/>
          </a:prstGeom>
          <a:noFill/>
        </p:spPr>
        <p:txBody>
          <a:bodyPr wrap="square" rtlCol="0">
            <a:spAutoFit/>
          </a:bodyPr>
          <a:lstStyle/>
          <a:p>
            <a:r>
              <a:rPr kumimoji="1" lang="ja-JP" altLang="en-US" sz="4400" dirty="0" smtClean="0"/>
              <a:t>→観光</a:t>
            </a:r>
            <a:endParaRPr kumimoji="1" lang="ja-JP" altLang="en-US" sz="4400" dirty="0"/>
          </a:p>
        </p:txBody>
      </p:sp>
    </p:spTree>
    <p:extLst>
      <p:ext uri="{BB962C8B-B14F-4D97-AF65-F5344CB8AC3E}">
        <p14:creationId xmlns:p14="http://schemas.microsoft.com/office/powerpoint/2010/main" val="443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長野県・・・実は</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3600" dirty="0" smtClean="0"/>
              <a:t>質のいい</a:t>
            </a:r>
            <a:r>
              <a:rPr kumimoji="1" lang="ja-JP" altLang="en-US" sz="3600" dirty="0" smtClean="0">
                <a:solidFill>
                  <a:srgbClr val="FF0000"/>
                </a:solidFill>
              </a:rPr>
              <a:t>米</a:t>
            </a:r>
            <a:endParaRPr kumimoji="1" lang="en-US" altLang="ja-JP" sz="3600" dirty="0" smtClean="0">
              <a:solidFill>
                <a:srgbClr val="FF0000"/>
              </a:solidFill>
            </a:endParaRPr>
          </a:p>
          <a:p>
            <a:pPr marL="0" indent="0">
              <a:buNone/>
            </a:pPr>
            <a:endParaRPr lang="en-US" altLang="ja-JP" sz="3600" dirty="0"/>
          </a:p>
          <a:p>
            <a:pPr marL="0" indent="0">
              <a:buNone/>
            </a:pPr>
            <a:r>
              <a:rPr kumimoji="1" lang="ja-JP" altLang="en-US" sz="3600" dirty="0" smtClean="0">
                <a:solidFill>
                  <a:srgbClr val="7030A0"/>
                </a:solidFill>
              </a:rPr>
              <a:t>ブドウ</a:t>
            </a:r>
            <a:r>
              <a:rPr kumimoji="1" lang="ja-JP" altLang="en-US" sz="3600" dirty="0" smtClean="0"/>
              <a:t>生産量　全国２位！</a:t>
            </a:r>
            <a:endParaRPr kumimoji="1" lang="en-US" altLang="ja-JP" sz="3600" dirty="0" smtClean="0"/>
          </a:p>
          <a:p>
            <a:pPr marL="0" indent="0">
              <a:buNone/>
            </a:pPr>
            <a:endParaRPr lang="en-US" altLang="ja-JP" sz="3600" dirty="0"/>
          </a:p>
          <a:p>
            <a:pPr marL="0" indent="0">
              <a:buNone/>
            </a:pPr>
            <a:r>
              <a:rPr kumimoji="1" lang="ja-JP" altLang="en-US" sz="3600" dirty="0" smtClean="0"/>
              <a:t>内陸型の気候</a:t>
            </a:r>
            <a:r>
              <a:rPr lang="ja-JP" altLang="en-US" sz="3600" dirty="0"/>
              <a:t>、</a:t>
            </a:r>
            <a:r>
              <a:rPr kumimoji="1" lang="ja-JP" altLang="en-US" sz="3600" dirty="0" smtClean="0">
                <a:solidFill>
                  <a:srgbClr val="0070C0"/>
                </a:solidFill>
              </a:rPr>
              <a:t>水</a:t>
            </a:r>
            <a:r>
              <a:rPr kumimoji="1" lang="ja-JP" altLang="en-US" sz="3600" dirty="0" smtClean="0"/>
              <a:t>に恵まれている</a:t>
            </a:r>
            <a:endParaRPr lang="en-US" altLang="ja-JP" sz="3600" dirty="0" smtClean="0"/>
          </a:p>
          <a:p>
            <a:pPr marL="0" indent="0">
              <a:buNone/>
            </a:pPr>
            <a:endParaRPr kumimoji="1" lang="en-US" altLang="ja-JP"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43608" y="5013176"/>
            <a:ext cx="1347787"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3563888" y="4960789"/>
            <a:ext cx="4176464" cy="1636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t>酒造り</a:t>
            </a:r>
            <a:endParaRPr kumimoji="1" lang="ja-JP" altLang="en-US" sz="4800" dirty="0"/>
          </a:p>
        </p:txBody>
      </p:sp>
    </p:spTree>
    <p:extLst>
      <p:ext uri="{BB962C8B-B14F-4D97-AF65-F5344CB8AC3E}">
        <p14:creationId xmlns:p14="http://schemas.microsoft.com/office/powerpoint/2010/main" val="596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酒造りで盛り上げる！</a:t>
            </a:r>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1064090695"/>
              </p:ext>
            </p:extLst>
          </p:nvPr>
        </p:nvGraphicFramePr>
        <p:xfrm>
          <a:off x="-180528" y="1484784"/>
          <a:ext cx="4143375" cy="468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3838596" y="3067556"/>
            <a:ext cx="1347787"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4932040" y="2276871"/>
            <a:ext cx="3851920" cy="1200329"/>
          </a:xfrm>
          <a:prstGeom prst="rect">
            <a:avLst/>
          </a:prstGeom>
          <a:noFill/>
        </p:spPr>
        <p:txBody>
          <a:bodyPr wrap="square" rtlCol="0">
            <a:spAutoFit/>
          </a:bodyPr>
          <a:lstStyle/>
          <a:p>
            <a:r>
              <a:rPr kumimoji="1" lang="ja-JP" altLang="en-US" sz="3600" dirty="0" smtClean="0">
                <a:solidFill>
                  <a:srgbClr val="0070C0"/>
                </a:solidFill>
              </a:rPr>
              <a:t>上田市で素材集め</a:t>
            </a:r>
            <a:endParaRPr kumimoji="1" lang="en-US" altLang="ja-JP" sz="3600" dirty="0" smtClean="0">
              <a:solidFill>
                <a:srgbClr val="0070C0"/>
              </a:solidFill>
            </a:endParaRPr>
          </a:p>
          <a:p>
            <a:r>
              <a:rPr kumimoji="1" lang="ja-JP" altLang="en-US" sz="3600" dirty="0" smtClean="0">
                <a:solidFill>
                  <a:srgbClr val="0070C0"/>
                </a:solidFill>
              </a:rPr>
              <a:t>企画・製造・販売</a:t>
            </a:r>
            <a:endParaRPr kumimoji="1" lang="ja-JP" altLang="en-US" sz="3600" dirty="0">
              <a:solidFill>
                <a:srgbClr val="0070C0"/>
              </a:solidFill>
            </a:endParaRPr>
          </a:p>
        </p:txBody>
      </p:sp>
      <p:sp>
        <p:nvSpPr>
          <p:cNvPr id="13" name="角丸四角形 12"/>
          <p:cNvSpPr/>
          <p:nvPr/>
        </p:nvSpPr>
        <p:spPr>
          <a:xfrm>
            <a:off x="5133996" y="4149080"/>
            <a:ext cx="3902500" cy="15841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全て</a:t>
            </a:r>
            <a:endParaRPr kumimoji="1" lang="en-US" altLang="ja-JP" sz="4000" dirty="0" smtClean="0"/>
          </a:p>
          <a:p>
            <a:pPr algn="ctr"/>
            <a:r>
              <a:rPr kumimoji="1" lang="ja-JP" altLang="en-US" sz="4000" dirty="0" smtClean="0"/>
              <a:t>上田市で行う！</a:t>
            </a:r>
            <a:endParaRPr kumimoji="1" lang="ja-JP" altLang="en-US" sz="4000" dirty="0"/>
          </a:p>
        </p:txBody>
      </p:sp>
    </p:spTree>
    <p:extLst>
      <p:ext uri="{BB962C8B-B14F-4D97-AF65-F5344CB8AC3E}">
        <p14:creationId xmlns:p14="http://schemas.microsoft.com/office/powerpoint/2010/main" val="127911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自治体で作るとどうなるの？</a:t>
            </a:r>
            <a:endParaRPr kumimoji="1" lang="ja-JP" altLang="en-US" dirty="0"/>
          </a:p>
        </p:txBody>
      </p:sp>
      <p:graphicFrame>
        <p:nvGraphicFramePr>
          <p:cNvPr id="6" name="図表 5"/>
          <p:cNvGraphicFramePr/>
          <p:nvPr>
            <p:extLst>
              <p:ext uri="{D42A27DB-BD31-4B8C-83A1-F6EECF244321}">
                <p14:modId xmlns:p14="http://schemas.microsoft.com/office/powerpoint/2010/main" val="3019450341"/>
              </p:ext>
            </p:extLst>
          </p:nvPr>
        </p:nvGraphicFramePr>
        <p:xfrm>
          <a:off x="323528" y="1772816"/>
          <a:ext cx="8568952" cy="478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8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みやび">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みやび">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Grace</Template>
  <TotalTime>9802</TotalTime>
  <Words>1619</Words>
  <Application>Microsoft Office PowerPoint</Application>
  <PresentationFormat>画面に合わせる (4:3)</PresentationFormat>
  <Paragraphs>260</Paragraphs>
  <Slides>28</Slides>
  <Notes>21</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みやび</vt:lpstr>
      <vt:lpstr>あの日見た上田を 僕たちはまだ知らない</vt:lpstr>
      <vt:lpstr>皆さんにとって</vt:lpstr>
      <vt:lpstr>PowerPoint プレゼンテーション</vt:lpstr>
      <vt:lpstr>PowerPoint プレゼンテーション</vt:lpstr>
      <vt:lpstr>このままで良いの？</vt:lpstr>
      <vt:lpstr>地域資源を使って</vt:lpstr>
      <vt:lpstr>長野県・・・実は</vt:lpstr>
      <vt:lpstr>酒造りで盛り上げる！</vt:lpstr>
      <vt:lpstr>自治体で作るとどうなるの？</vt:lpstr>
      <vt:lpstr>コストが投資って？</vt:lpstr>
      <vt:lpstr>さらに！</vt:lpstr>
      <vt:lpstr>お酒を使った観光</vt:lpstr>
      <vt:lpstr>お酒で上田活性化計画！？</vt:lpstr>
      <vt:lpstr>観光産業の今、どうなの？</vt:lpstr>
      <vt:lpstr>別所温泉は…</vt:lpstr>
      <vt:lpstr>さらに。</vt:lpstr>
      <vt:lpstr>サービス向上…一見様お断り？</vt:lpstr>
      <vt:lpstr>日帰りでも楽しめる！</vt:lpstr>
      <vt:lpstr>さて。</vt:lpstr>
      <vt:lpstr>泊まらないと楽しめないこと。</vt:lpstr>
      <vt:lpstr>四季折々、夜イベント(｀・ω・´)</vt:lpstr>
      <vt:lpstr>ご当地商品</vt:lpstr>
      <vt:lpstr>ＰＲは？</vt:lpstr>
      <vt:lpstr>ＰＲ、そして・・・</vt:lpstr>
      <vt:lpstr>観光まとめ</vt:lpstr>
      <vt:lpstr>地酒と観光</vt:lpstr>
      <vt:lpstr>この提案、いかがですか？</vt:lpstr>
      <vt:lpstr>感謝の気持ち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たいとりゅ</dc:title>
  <dc:creator>FJ-USER</dc:creator>
  <cp:lastModifiedBy>FJ-USER</cp:lastModifiedBy>
  <cp:revision>49</cp:revision>
  <dcterms:created xsi:type="dcterms:W3CDTF">2012-01-19T15:13:54Z</dcterms:created>
  <dcterms:modified xsi:type="dcterms:W3CDTF">2012-01-27T17:12:20Z</dcterms:modified>
</cp:coreProperties>
</file>