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7" r:id="rId6"/>
    <p:sldId id="264" r:id="rId7"/>
    <p:sldId id="265" r:id="rId8"/>
    <p:sldId id="266" r:id="rId9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102B-89AB-459D-AB60-8E6700D44BF9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D7B8-BD0E-4615-9D6A-28798CF625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6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26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12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93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02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73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8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50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4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6B0F-7314-432B-968C-9CF466701D45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44AA-63B6-497F-937B-8709314A9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6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E48056-006D-440E-A812-986A03DDC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74" y="3618992"/>
            <a:ext cx="5517859" cy="1343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信州上田なない</a:t>
            </a:r>
            <a:r>
              <a:rPr kumimoji="1" lang="ja-JP" altLang="en-US" dirty="0" err="1"/>
              <a:t>ろ</a:t>
            </a:r>
            <a:r>
              <a:rPr kumimoji="1" lang="ja-JP" altLang="en-US" dirty="0"/>
              <a:t>農産物</a:t>
            </a:r>
            <a:r>
              <a:rPr kumimoji="1" lang="en-US" altLang="ja-JP" dirty="0"/>
              <a:t>PR</a:t>
            </a:r>
            <a:r>
              <a:rPr kumimoji="1" lang="ja-JP" altLang="en-US" dirty="0"/>
              <a:t>フォトコンテスト投稿の手引き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1FA2B5-78AA-417C-A091-3CBC5DA4C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" y="4891118"/>
            <a:ext cx="5143500" cy="93136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～インスタグラム編～</a:t>
            </a:r>
            <a:endParaRPr kumimoji="1"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スマートフォンでの投稿を前提としています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15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E106430A-0AF7-455D-8A51-47A1EFDE7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8"/>
          <a:stretch/>
        </p:blipFill>
        <p:spPr>
          <a:xfrm>
            <a:off x="293080" y="317489"/>
            <a:ext cx="2929622" cy="307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20C79CD-26C0-40F5-A92A-34410DFFF119}"/>
              </a:ext>
            </a:extLst>
          </p:cNvPr>
          <p:cNvCxnSpPr>
            <a:cxnSpLocks/>
          </p:cNvCxnSpPr>
          <p:nvPr/>
        </p:nvCxnSpPr>
        <p:spPr>
          <a:xfrm flipH="1" flipV="1">
            <a:off x="2744058" y="730854"/>
            <a:ext cx="1281532" cy="65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7A47FB6-BFC5-4B0C-AF0C-82DF6EF49B49}"/>
              </a:ext>
            </a:extLst>
          </p:cNvPr>
          <p:cNvSpPr/>
          <p:nvPr/>
        </p:nvSpPr>
        <p:spPr>
          <a:xfrm>
            <a:off x="3429000" y="1389100"/>
            <a:ext cx="3429000" cy="115993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①インスタグラムを起動して画面右上のマークをタップ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AEF5242-9A58-4205-A87C-F316DA450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2"/>
          <a:stretch/>
        </p:blipFill>
        <p:spPr>
          <a:xfrm>
            <a:off x="337683" y="5171331"/>
            <a:ext cx="2885019" cy="3319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4AF249F-D9F1-4317-AA73-846C406BCC13}"/>
              </a:ext>
            </a:extLst>
          </p:cNvPr>
          <p:cNvCxnSpPr>
            <a:cxnSpLocks/>
          </p:cNvCxnSpPr>
          <p:nvPr/>
        </p:nvCxnSpPr>
        <p:spPr>
          <a:xfrm flipH="1" flipV="1">
            <a:off x="1258370" y="6668525"/>
            <a:ext cx="2276567" cy="16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F5AD1A6-D090-4263-A4EC-20F0A000129A}"/>
              </a:ext>
            </a:extLst>
          </p:cNvPr>
          <p:cNvSpPr/>
          <p:nvPr/>
        </p:nvSpPr>
        <p:spPr>
          <a:xfrm>
            <a:off x="3429000" y="6761901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②画面下に画像のメニューが出るので「投稿する」をタップ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385714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64A2AC7-4E72-45F7-992A-1C56424AB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0" y="66004"/>
            <a:ext cx="2715049" cy="4505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40863A2-3AA5-4EE8-BB6E-32FF1BEAEAD3}"/>
              </a:ext>
            </a:extLst>
          </p:cNvPr>
          <p:cNvCxnSpPr>
            <a:cxnSpLocks/>
          </p:cNvCxnSpPr>
          <p:nvPr/>
        </p:nvCxnSpPr>
        <p:spPr>
          <a:xfrm flipH="1">
            <a:off x="3003507" y="1153217"/>
            <a:ext cx="2006703" cy="20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61F96A-8A0E-4FA1-8FF4-E5E5FEC990D7}"/>
              </a:ext>
            </a:extLst>
          </p:cNvPr>
          <p:cNvSpPr/>
          <p:nvPr/>
        </p:nvSpPr>
        <p:spPr>
          <a:xfrm>
            <a:off x="226039" y="3219382"/>
            <a:ext cx="2715049" cy="1350201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013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B7ABB1E-8AF7-456F-801C-9BE0722D3009}"/>
              </a:ext>
            </a:extLst>
          </p:cNvPr>
          <p:cNvSpPr/>
          <p:nvPr/>
        </p:nvSpPr>
        <p:spPr>
          <a:xfrm>
            <a:off x="3329288" y="169794"/>
            <a:ext cx="2793902" cy="97526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③新規投稿画面に移動するので画面下部分から投稿する写真を選ぶ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E2A1332-BE2C-43A1-8A32-C8DBCC4A5FE5}"/>
              </a:ext>
            </a:extLst>
          </p:cNvPr>
          <p:cNvCxnSpPr>
            <a:cxnSpLocks/>
          </p:cNvCxnSpPr>
          <p:nvPr/>
        </p:nvCxnSpPr>
        <p:spPr>
          <a:xfrm flipH="1" flipV="1">
            <a:off x="2941088" y="194211"/>
            <a:ext cx="1485945" cy="277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5554199-CEFD-4C99-B05C-FEA8D2EDA122}"/>
              </a:ext>
            </a:extLst>
          </p:cNvPr>
          <p:cNvSpPr/>
          <p:nvPr/>
        </p:nvSpPr>
        <p:spPr>
          <a:xfrm>
            <a:off x="3439170" y="3186618"/>
            <a:ext cx="2643031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④画像を選んだら右上の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「次へ」をタップする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コンテンツ プレースホルダー 4">
            <a:extLst>
              <a:ext uri="{FF2B5EF4-FFF2-40B4-BE49-F238E27FC236}">
                <a16:creationId xmlns:a16="http://schemas.microsoft.com/office/drawing/2014/main" id="{086AB2B5-56A4-4BF1-AE9D-0EC0C1A4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" y="4996040"/>
            <a:ext cx="2752863" cy="414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0F199FE-5ED9-404C-9851-0FBAC87D7EC8}"/>
              </a:ext>
            </a:extLst>
          </p:cNvPr>
          <p:cNvCxnSpPr>
            <a:cxnSpLocks/>
          </p:cNvCxnSpPr>
          <p:nvPr/>
        </p:nvCxnSpPr>
        <p:spPr>
          <a:xfrm flipH="1">
            <a:off x="2998730" y="6718187"/>
            <a:ext cx="1428304" cy="138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72212A2-341B-471C-B0A5-06E3CBDFA782}"/>
              </a:ext>
            </a:extLst>
          </p:cNvPr>
          <p:cNvSpPr/>
          <p:nvPr/>
        </p:nvSpPr>
        <p:spPr>
          <a:xfrm>
            <a:off x="236210" y="7907713"/>
            <a:ext cx="2715049" cy="1236288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013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740CA62-5C76-49B1-9D0F-B0D0AA2595D5}"/>
              </a:ext>
            </a:extLst>
          </p:cNvPr>
          <p:cNvSpPr/>
          <p:nvPr/>
        </p:nvSpPr>
        <p:spPr>
          <a:xfrm>
            <a:off x="3439170" y="5742919"/>
            <a:ext cx="2793902" cy="66749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⑤編集画面に移動、お好みの編集を行う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BE74395-A6DC-4362-A49B-21F8A03E91CE}"/>
              </a:ext>
            </a:extLst>
          </p:cNvPr>
          <p:cNvCxnSpPr>
            <a:cxnSpLocks/>
          </p:cNvCxnSpPr>
          <p:nvPr/>
        </p:nvCxnSpPr>
        <p:spPr>
          <a:xfrm flipH="1" flipV="1">
            <a:off x="2755999" y="5330820"/>
            <a:ext cx="1560174" cy="272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226C3F-93C8-4C67-B808-6BD6B0029ADA}"/>
              </a:ext>
            </a:extLst>
          </p:cNvPr>
          <p:cNvSpPr/>
          <p:nvPr/>
        </p:nvSpPr>
        <p:spPr>
          <a:xfrm>
            <a:off x="3420671" y="8282500"/>
            <a:ext cx="2873864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⑥編集が終わったら右上の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「次へ」をタップする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2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F324A79-71CD-4451-8B47-A0CA636B6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1"/>
          <a:stretch/>
        </p:blipFill>
        <p:spPr>
          <a:xfrm>
            <a:off x="40289" y="289432"/>
            <a:ext cx="3086576" cy="3217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53E86D-EB23-4B63-BE3E-86831B71E00A}"/>
              </a:ext>
            </a:extLst>
          </p:cNvPr>
          <p:cNvSpPr/>
          <p:nvPr/>
        </p:nvSpPr>
        <p:spPr>
          <a:xfrm>
            <a:off x="3205538" y="1025128"/>
            <a:ext cx="3566361" cy="88293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⑦「キャプションを書く」を選択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キャプションとは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⇒写真につける説明文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843333E-38EE-4E03-94CC-BE74B9E69ACA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153810" y="1187626"/>
            <a:ext cx="1051728" cy="27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18511257-F424-48E7-B8B4-8003B0B8D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460"/>
          <a:stretch/>
        </p:blipFill>
        <p:spPr>
          <a:xfrm>
            <a:off x="40289" y="4597631"/>
            <a:ext cx="2964968" cy="425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840C24B-04B5-46A5-91B4-7FB7045FFE74}"/>
              </a:ext>
            </a:extLst>
          </p:cNvPr>
          <p:cNvCxnSpPr>
            <a:cxnSpLocks/>
          </p:cNvCxnSpPr>
          <p:nvPr/>
        </p:nvCxnSpPr>
        <p:spPr>
          <a:xfrm flipH="1" flipV="1">
            <a:off x="2074295" y="5085601"/>
            <a:ext cx="875052" cy="41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62BAE5F-6AF1-404D-8ADF-6CA4226891DB}"/>
              </a:ext>
            </a:extLst>
          </p:cNvPr>
          <p:cNvSpPr/>
          <p:nvPr/>
        </p:nvSpPr>
        <p:spPr>
          <a:xfrm>
            <a:off x="3126865" y="5057981"/>
            <a:ext cx="3883942" cy="159082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⑧キャプションに「＃上田なない</a:t>
            </a:r>
            <a:r>
              <a:rPr lang="ja-JP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ろ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農産物」＆「部門名ハッシュタグ」及び農産物や農村風景の紹介文を書いて右上の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をタップ。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1E4D10C-C711-406F-940C-6B66F36EB71A}"/>
              </a:ext>
            </a:extLst>
          </p:cNvPr>
          <p:cNvSpPr/>
          <p:nvPr/>
        </p:nvSpPr>
        <p:spPr>
          <a:xfrm>
            <a:off x="3429000" y="7725695"/>
            <a:ext cx="2724498" cy="115993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⑨キャプションを書き終えたら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右上のシェアをタップ投稿完了。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89D9EC8-4AF1-43B0-A5DF-F30DB4E89BF5}"/>
              </a:ext>
            </a:extLst>
          </p:cNvPr>
          <p:cNvCxnSpPr>
            <a:cxnSpLocks/>
          </p:cNvCxnSpPr>
          <p:nvPr/>
        </p:nvCxnSpPr>
        <p:spPr>
          <a:xfrm flipH="1" flipV="1">
            <a:off x="2671432" y="688491"/>
            <a:ext cx="716564" cy="743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6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8AB73-835B-4E29-BBCE-A7800D45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9" y="-115179"/>
            <a:ext cx="5915025" cy="176741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農風景部門投稿例①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農村風景の</a:t>
            </a:r>
            <a:r>
              <a:rPr lang="en-US" altLang="ja-JP" sz="2400" b="1" dirty="0"/>
              <a:t>PR)</a:t>
            </a:r>
            <a:endParaRPr kumimoji="1" lang="ja-JP" altLang="en-US" sz="2400" b="1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0B08340-FE6C-4C78-ACD9-393699741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8" y="1169987"/>
            <a:ext cx="4246958" cy="7553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04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8AB73-835B-4E29-BBCE-A7800D45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9" y="-115179"/>
            <a:ext cx="5915025" cy="176741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農風景部門投稿例</a:t>
            </a:r>
            <a:r>
              <a:rPr lang="ja-JP" altLang="en-US" sz="2400" b="1" dirty="0"/>
              <a:t>②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農作物の</a:t>
            </a:r>
            <a:r>
              <a:rPr lang="en-US" altLang="ja-JP" sz="2400" b="1" dirty="0"/>
              <a:t>PR)</a:t>
            </a:r>
            <a:endParaRPr kumimoji="1" lang="ja-JP" altLang="en-US" sz="2400" b="1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0B08340-FE6C-4C78-ACD9-393699741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1169987"/>
            <a:ext cx="4493112" cy="7553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88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8AB73-835B-4E29-BBCE-A7800D45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9" y="-115179"/>
            <a:ext cx="5915025" cy="176741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グルメ</a:t>
            </a:r>
            <a:r>
              <a:rPr kumimoji="1" lang="ja-JP" altLang="en-US" sz="2400" b="1" dirty="0"/>
              <a:t>部門投稿例①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自宅料理での</a:t>
            </a:r>
            <a:r>
              <a:rPr lang="en-US" altLang="ja-JP" sz="2400" b="1" dirty="0"/>
              <a:t>PR)</a:t>
            </a:r>
            <a:endParaRPr kumimoji="1" lang="ja-JP" altLang="en-US" sz="2400" b="1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0B08340-FE6C-4C78-ACD9-393699741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8" y="1169987"/>
            <a:ext cx="4246958" cy="7553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19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8AB73-835B-4E29-BBCE-A7800D45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9" y="-115179"/>
            <a:ext cx="6955225" cy="176741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グルメ</a:t>
            </a:r>
            <a:r>
              <a:rPr kumimoji="1" lang="ja-JP" altLang="en-US" sz="2400" b="1" dirty="0"/>
              <a:t>部門投稿例</a:t>
            </a:r>
            <a:r>
              <a:rPr lang="ja-JP" altLang="en-US" sz="2400" b="1" dirty="0"/>
              <a:t>②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飲食店の</a:t>
            </a:r>
            <a:r>
              <a:rPr lang="en-US" altLang="ja-JP" sz="2400" b="1" dirty="0"/>
              <a:t>PR)</a:t>
            </a:r>
            <a:r>
              <a:rPr lang="ja-JP" altLang="en-US" sz="2400" b="1" dirty="0"/>
              <a:t>　</a:t>
            </a:r>
            <a:br>
              <a:rPr lang="en-US" altLang="ja-JP" sz="2400" b="1" dirty="0"/>
            </a:br>
            <a:r>
              <a:rPr lang="en-US" altLang="ja-JP" sz="1200" b="1" dirty="0"/>
              <a:t>※</a:t>
            </a:r>
            <a:r>
              <a:rPr lang="ja-JP" altLang="en-US" sz="1200" b="1" dirty="0"/>
              <a:t>下記投稿は上田地産地消推進の店「天神</a:t>
            </a:r>
            <a:r>
              <a:rPr lang="en-US" altLang="ja-JP" sz="1200" b="1" dirty="0"/>
              <a:t>BREWERY</a:t>
            </a:r>
            <a:r>
              <a:rPr lang="ja-JP" altLang="en-US" sz="1200" b="1" dirty="0"/>
              <a:t>」の過去投稿を参考に作成しております。</a:t>
            </a:r>
            <a:endParaRPr kumimoji="1" lang="ja-JP" altLang="en-US" sz="1200" b="1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0B08340-FE6C-4C78-ACD9-393699741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8" y="1169987"/>
            <a:ext cx="4246958" cy="7553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15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227</Words>
  <Application>Microsoft Office PowerPoint</Application>
  <PresentationFormat>画面に合わせる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信州上田なないろ農産物PRフォトコンテスト投稿の手引き</vt:lpstr>
      <vt:lpstr>PowerPoint プレゼンテーション</vt:lpstr>
      <vt:lpstr>PowerPoint プレゼンテーション</vt:lpstr>
      <vt:lpstr>PowerPoint プレゼンテーション</vt:lpstr>
      <vt:lpstr>農風景部門投稿例①(農村風景のPR)</vt:lpstr>
      <vt:lpstr>農風景部門投稿例②(農作物のPR)</vt:lpstr>
      <vt:lpstr>グルメ部門投稿例①(自宅料理でのPR)</vt:lpstr>
      <vt:lpstr>グルメ部門投稿例②(飲食店のPR)　 ※下記投稿は上田地産地消推進の店「天神BREWERY」の過去投稿を参考に作成しております。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農産物マーケティング推進室</dc:creator>
  <cp:lastModifiedBy>農産物マーケティング推進室</cp:lastModifiedBy>
  <cp:revision>13</cp:revision>
  <cp:lastPrinted>2022-07-19T06:06:16Z</cp:lastPrinted>
  <dcterms:created xsi:type="dcterms:W3CDTF">2022-07-19T05:38:25Z</dcterms:created>
  <dcterms:modified xsi:type="dcterms:W3CDTF">2022-08-15T08:25:23Z</dcterms:modified>
</cp:coreProperties>
</file>