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spc="3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上田市長 </a:t>
            </a:r>
            <a:r>
              <a:rPr kumimoji="1"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66805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上田市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38865"/>
              </p:ext>
            </p:extLst>
          </p:nvPr>
        </p:nvGraphicFramePr>
        <p:xfrm>
          <a:off x="323645" y="4987875"/>
          <a:ext cx="5688000" cy="15754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462965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署名または記名押印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30845" y="740991"/>
            <a:ext cx="230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　年　　月　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708845" y="155866"/>
            <a:ext cx="78549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B986752-DE07-4003-8FFC-8FC45F21D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08" y="3302998"/>
            <a:ext cx="8669263" cy="41456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B1CA26-F508-4FA3-BBFD-0F6EF1381991}"/>
              </a:ext>
            </a:extLst>
          </p:cNvPr>
          <p:cNvSpPr txBox="1"/>
          <p:nvPr/>
        </p:nvSpPr>
        <p:spPr>
          <a:xfrm>
            <a:off x="7430844" y="444225"/>
            <a:ext cx="247515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（病院へ入院・施設へ入所している方）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94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市民課</cp:lastModifiedBy>
  <cp:revision>23</cp:revision>
  <cp:lastPrinted>2020-12-28T07:38:48Z</cp:lastPrinted>
  <dcterms:created xsi:type="dcterms:W3CDTF">2020-12-14T13:03:49Z</dcterms:created>
  <dcterms:modified xsi:type="dcterms:W3CDTF">2023-12-25T06:57:00Z</dcterms:modified>
</cp:coreProperties>
</file>