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400" spc="3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上田市長 </a:t>
            </a:r>
            <a:r>
              <a:rPr kumimoji="1" lang="ja-JP" altLang="en-US" sz="14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7260"/>
              </p:ext>
            </p:extLst>
          </p:nvPr>
        </p:nvGraphicFramePr>
        <p:xfrm>
          <a:off x="323645" y="1758514"/>
          <a:ext cx="632568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12683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2362837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54432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上田市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379266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940499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3762879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36349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370282"/>
              </p:ext>
            </p:extLst>
          </p:nvPr>
        </p:nvGraphicFramePr>
        <p:xfrm>
          <a:off x="323645" y="5126858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8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kumimoji="1" lang="ja-JP" altLang="en-US" sz="8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署名または記名押印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81938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430845" y="740991"/>
            <a:ext cx="2308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　年　　月　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603645" y="155866"/>
            <a:ext cx="103701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様式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446628B-BA92-4F0F-BBE7-5ABF3A796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85625"/>
              </p:ext>
            </p:extLst>
          </p:nvPr>
        </p:nvGraphicFramePr>
        <p:xfrm>
          <a:off x="323645" y="4353538"/>
          <a:ext cx="5688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kumimoji="1" lang="ja-JP" altLang="en-US" sz="8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署名または記名押印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450A96-6C6D-4E78-A45A-F2F2681D8DF0}"/>
              </a:ext>
            </a:extLst>
          </p:cNvPr>
          <p:cNvSpPr txBox="1"/>
          <p:nvPr/>
        </p:nvSpPr>
        <p:spPr>
          <a:xfrm>
            <a:off x="323645" y="402112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CAE7A3D-EF09-4A4C-8D9C-7740653DD95D}"/>
              </a:ext>
            </a:extLst>
          </p:cNvPr>
          <p:cNvSpPr txBox="1"/>
          <p:nvPr/>
        </p:nvSpPr>
        <p:spPr>
          <a:xfrm>
            <a:off x="6649326" y="444225"/>
            <a:ext cx="3256674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（在宅で保健医療・福祉サービスを受けている方）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EAE4EFC-6F23-48B3-8D68-B827B6F73237}"/>
              </a:ext>
            </a:extLst>
          </p:cNvPr>
          <p:cNvSpPr txBox="1"/>
          <p:nvPr/>
        </p:nvSpPr>
        <p:spPr>
          <a:xfrm>
            <a:off x="265335" y="3248117"/>
            <a:ext cx="8668457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注意：貼付された写真が不鮮明、帽子・サングラス・マスクなどにより個人識別が容易でない等により、マイナンバーカードの顔写真と本人の同一性が確認</a:t>
            </a:r>
            <a:endParaRPr kumimoji="1" lang="en-US" altLang="ja-JP" sz="9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できない場合は、マイナンバーカードを交付することができない場合があります。</a:t>
            </a:r>
            <a:endParaRPr kumimoji="1" lang="en-US" altLang="ja-JP" sz="9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169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市民課</cp:lastModifiedBy>
  <cp:revision>24</cp:revision>
  <cp:lastPrinted>2023-12-25T06:24:25Z</cp:lastPrinted>
  <dcterms:created xsi:type="dcterms:W3CDTF">2020-12-14T13:03:49Z</dcterms:created>
  <dcterms:modified xsi:type="dcterms:W3CDTF">2023-12-25T06:48:37Z</dcterms:modified>
</cp:coreProperties>
</file>