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7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7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8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2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8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9EF0-85CA-42B7-A63B-5B655A5EFFE1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ja-JP" altLang="en-US" sz="1400" spc="3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上田市長 </a:t>
            </a:r>
            <a:r>
              <a:rPr kumimoji="1" lang="ja-JP" altLang="en-US" sz="14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様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7260"/>
              </p:ext>
            </p:extLst>
          </p:nvPr>
        </p:nvGraphicFramePr>
        <p:xfrm>
          <a:off x="323645" y="1758514"/>
          <a:ext cx="632568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12683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2362837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54432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上田市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7268845" y="1379266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30845" y="1940499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3762879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363492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370282"/>
              </p:ext>
            </p:extLst>
          </p:nvPr>
        </p:nvGraphicFramePr>
        <p:xfrm>
          <a:off x="323645" y="5126858"/>
          <a:ext cx="5688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事業者名</a:t>
                      </a:r>
                      <a:endParaRPr kumimoji="1" lang="ja-JP" altLang="en-US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事業者の住所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8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※</a:t>
                      </a:r>
                      <a:r>
                        <a:rPr kumimoji="1" lang="ja-JP" altLang="en-US" sz="8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署名または記名押印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819381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（指定居宅介護支援事業者の長記載）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430845" y="740991"/>
            <a:ext cx="2308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　年　　月　　日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603645" y="155866"/>
            <a:ext cx="1037019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様式</a:t>
            </a:r>
            <a:endParaRPr kumimoji="1"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E446628B-BA92-4F0F-BBE7-5ABF3A796D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785625"/>
              </p:ext>
            </p:extLst>
          </p:nvPr>
        </p:nvGraphicFramePr>
        <p:xfrm>
          <a:off x="323645" y="4353538"/>
          <a:ext cx="5688000" cy="370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※</a:t>
                      </a:r>
                      <a:r>
                        <a:rPr kumimoji="1" lang="ja-JP" altLang="en-US" sz="8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署名または記名押印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</a:tbl>
          </a:graphicData>
        </a:graphic>
      </p:graphicFrame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0450A96-6C6D-4E78-A45A-F2F2681D8DF0}"/>
              </a:ext>
            </a:extLst>
          </p:cNvPr>
          <p:cNvSpPr txBox="1"/>
          <p:nvPr/>
        </p:nvSpPr>
        <p:spPr>
          <a:xfrm>
            <a:off x="323645" y="4021121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（介護支援専門員記載）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CAE7A3D-EF09-4A4C-8D9C-7740653DD95D}"/>
              </a:ext>
            </a:extLst>
          </p:cNvPr>
          <p:cNvSpPr txBox="1"/>
          <p:nvPr/>
        </p:nvSpPr>
        <p:spPr>
          <a:xfrm>
            <a:off x="6649326" y="444225"/>
            <a:ext cx="325667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（在宅で保健医療・福祉サービスを受けている方）</a:t>
            </a:r>
            <a:endParaRPr kumimoji="1"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EAE4EFC-6F23-48B3-8D68-B827B6F73237}"/>
              </a:ext>
            </a:extLst>
          </p:cNvPr>
          <p:cNvSpPr txBox="1"/>
          <p:nvPr/>
        </p:nvSpPr>
        <p:spPr>
          <a:xfrm>
            <a:off x="265335" y="3248117"/>
            <a:ext cx="8668457" cy="3847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9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注意：貼付された写真が不鮮明、帽子・サングラス・マスクなどにより個人識別が容易でない等により、マイナンバーカードの顔写真と本人の同一性が確認</a:t>
            </a:r>
            <a:endParaRPr kumimoji="1" lang="en-US" altLang="ja-JP" sz="9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9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できない場合は、マイナンバーカードを交付することができない場合があります。</a:t>
            </a:r>
            <a:endParaRPr kumimoji="1" lang="en-US" altLang="ja-JP" sz="9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7037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</TotalTime>
  <Words>169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箕打　正人(014647)</dc:creator>
  <cp:lastModifiedBy>市民課</cp:lastModifiedBy>
  <cp:revision>24</cp:revision>
  <cp:lastPrinted>2023-12-25T06:24:25Z</cp:lastPrinted>
  <dcterms:created xsi:type="dcterms:W3CDTF">2020-12-14T13:03:49Z</dcterms:created>
  <dcterms:modified xsi:type="dcterms:W3CDTF">2023-12-25T06:48:37Z</dcterms:modified>
</cp:coreProperties>
</file>