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個人番号カード顔写真証明書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上田市長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323645" y="1817601"/>
          <a:ext cx="6343485" cy="21474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16659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2236892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833661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856273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477755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714174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上田市</a:t>
                      </a:r>
                      <a:endParaRPr kumimoji="1" lang="en-US" altLang="ja-JP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477755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477755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申請者本人の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60540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（申請者本人）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38704"/>
              </p:ext>
            </p:extLst>
          </p:nvPr>
        </p:nvGraphicFramePr>
        <p:xfrm>
          <a:off x="323645" y="5285522"/>
          <a:ext cx="6343484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5945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737539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8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※</a:t>
                      </a:r>
                      <a:r>
                        <a:rPr kumimoji="1" lang="ja-JP" altLang="en-US" sz="8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署名してください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本人との関係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977745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（法定代理人記載）</a:t>
            </a:r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430845" y="740991"/>
            <a:ext cx="2308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令和　　年　　月　　日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839200" y="155866"/>
            <a:ext cx="65514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様式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5C07DE9-5923-438D-9B19-A857CB8EA789}"/>
              </a:ext>
            </a:extLst>
          </p:cNvPr>
          <p:cNvSpPr txBox="1"/>
          <p:nvPr/>
        </p:nvSpPr>
        <p:spPr>
          <a:xfrm>
            <a:off x="6649326" y="444225"/>
            <a:ext cx="325667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（未成年者・成年被後見人の方）</a:t>
            </a:r>
            <a:endParaRPr kumimoji="1"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B2224A1-F292-4B76-85AF-4652A251848C}"/>
              </a:ext>
            </a:extLst>
          </p:cNvPr>
          <p:cNvSpPr txBox="1"/>
          <p:nvPr/>
        </p:nvSpPr>
        <p:spPr>
          <a:xfrm>
            <a:off x="265335" y="3949157"/>
            <a:ext cx="8668457" cy="3847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9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注意：貼付された写真が不鮮明、帽子・サングラス・マスクなどにより個人識別が容易でない等により、マイナンバーカードの顔写真と本人の同一性が確認</a:t>
            </a:r>
            <a:endParaRPr kumimoji="1" lang="en-US" altLang="ja-JP" sz="9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9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できない場合は、マイナンバーカードを交付することができない場合があります。</a:t>
            </a:r>
            <a:endParaRPr kumimoji="1" lang="en-US" altLang="ja-JP" sz="9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9963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143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市民課</cp:lastModifiedBy>
  <cp:revision>23</cp:revision>
  <cp:lastPrinted>2023-12-25T06:23:11Z</cp:lastPrinted>
  <dcterms:created xsi:type="dcterms:W3CDTF">2020-12-14T13:03:49Z</dcterms:created>
  <dcterms:modified xsi:type="dcterms:W3CDTF">2023-12-25T06:59:52Z</dcterms:modified>
</cp:coreProperties>
</file>