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6858000" cy="9906000" type="A4"/>
  <p:notesSz cx="14593888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塚田 恵理子" initials="塚田" lastIdx="2" clrIdx="0">
    <p:extLst>
      <p:ext uri="{19B8F6BF-5375-455C-9EA6-DF929625EA0E}">
        <p15:presenceInfo xmlns:p15="http://schemas.microsoft.com/office/powerpoint/2012/main" userId="S::0002049@city.ueda.nagano.jp::cf7bd999-0132-4e86-a8a6-bd14b66ae6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BA9"/>
    <a:srgbClr val="EEB8E4"/>
    <a:srgbClr val="F6FD9B"/>
    <a:srgbClr val="ACEAEC"/>
    <a:srgbClr val="3B6ABF"/>
    <a:srgbClr val="0066FF"/>
    <a:srgbClr val="EAEAEA"/>
    <a:srgbClr val="DCBDE9"/>
    <a:srgbClr val="FF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51" autoAdjust="0"/>
  </p:normalViewPr>
  <p:slideViewPr>
    <p:cSldViewPr snapToGrid="0">
      <p:cViewPr varScale="1">
        <p:scale>
          <a:sx n="100" d="100"/>
          <a:sy n="100" d="100"/>
        </p:scale>
        <p:origin x="44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323627" cy="510275"/>
          </a:xfrm>
          <a:prstGeom prst="rect">
            <a:avLst/>
          </a:prstGeom>
        </p:spPr>
        <p:txBody>
          <a:bodyPr vert="horz" lIns="136269" tIns="68132" rIns="136269" bIns="68132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265570" y="1"/>
            <a:ext cx="6325974" cy="510275"/>
          </a:xfrm>
          <a:prstGeom prst="rect">
            <a:avLst/>
          </a:prstGeom>
        </p:spPr>
        <p:txBody>
          <a:bodyPr vert="horz" lIns="136269" tIns="68132" rIns="136269" bIns="68132" rtlCol="0"/>
          <a:lstStyle>
            <a:lvl1pPr algn="r">
              <a:defRPr sz="1700"/>
            </a:lvl1pPr>
          </a:lstStyle>
          <a:p>
            <a:fld id="{4DB85729-20ED-499B-8177-25C45298343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113463" y="1268413"/>
            <a:ext cx="2373312" cy="3432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269" tIns="68132" rIns="136269" bIns="681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60563" y="4891930"/>
            <a:ext cx="11675110" cy="4003138"/>
          </a:xfrm>
          <a:prstGeom prst="rect">
            <a:avLst/>
          </a:prstGeom>
        </p:spPr>
        <p:txBody>
          <a:bodyPr vert="horz" lIns="136269" tIns="68132" rIns="136269" bIns="681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654488"/>
            <a:ext cx="6323627" cy="510275"/>
          </a:xfrm>
          <a:prstGeom prst="rect">
            <a:avLst/>
          </a:prstGeom>
        </p:spPr>
        <p:txBody>
          <a:bodyPr vert="horz" lIns="136269" tIns="68132" rIns="136269" bIns="68132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265570" y="9654488"/>
            <a:ext cx="6325974" cy="510275"/>
          </a:xfrm>
          <a:prstGeom prst="rect">
            <a:avLst/>
          </a:prstGeom>
        </p:spPr>
        <p:txBody>
          <a:bodyPr vert="horz" lIns="136269" tIns="68132" rIns="136269" bIns="68132" rtlCol="0" anchor="b"/>
          <a:lstStyle>
            <a:lvl1pPr algn="r">
              <a:defRPr sz="1700"/>
            </a:lvl1pPr>
          </a:lstStyle>
          <a:p>
            <a:fld id="{F1FBA666-037F-4C9E-BE0C-D28DFC217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42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BA666-037F-4C9E-BE0C-D28DFC217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87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57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63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85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20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0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73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26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28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56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25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706C-372A-4C2D-B227-7AAA1F39500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CE52-DD1B-46AE-94EB-C0A0C7FBE0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3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84406B1-67F7-473F-9C42-C8613A0D7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60" y="98955"/>
            <a:ext cx="6363880" cy="970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3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1305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都市計画課</dc:creator>
  <cp:lastModifiedBy>塚田 恵理子</cp:lastModifiedBy>
  <cp:revision>91</cp:revision>
  <cp:lastPrinted>2025-02-13T02:08:46Z</cp:lastPrinted>
  <dcterms:created xsi:type="dcterms:W3CDTF">2021-04-07T05:26:14Z</dcterms:created>
  <dcterms:modified xsi:type="dcterms:W3CDTF">2025-02-26T02:03:58Z</dcterms:modified>
</cp:coreProperties>
</file>