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67" r:id="rId5"/>
    <p:sldId id="265" r:id="rId6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E102B-89AB-459D-AB60-8E6700D44BF9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0D7B8-BD0E-4615-9D6A-28798CF625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461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6B0F-7314-432B-968C-9CF466701D45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44AA-63B6-497F-937B-8709314A9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26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6B0F-7314-432B-968C-9CF466701D45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44AA-63B6-497F-937B-8709314A9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12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6B0F-7314-432B-968C-9CF466701D45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44AA-63B6-497F-937B-8709314A9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2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6B0F-7314-432B-968C-9CF466701D45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44AA-63B6-497F-937B-8709314A9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0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6B0F-7314-432B-968C-9CF466701D45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44AA-63B6-497F-937B-8709314A9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3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6B0F-7314-432B-968C-9CF466701D45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44AA-63B6-497F-937B-8709314A9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028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6B0F-7314-432B-968C-9CF466701D45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44AA-63B6-497F-937B-8709314A9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739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6B0F-7314-432B-968C-9CF466701D45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44AA-63B6-497F-937B-8709314A9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822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6B0F-7314-432B-968C-9CF466701D45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44AA-63B6-497F-937B-8709314A9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50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6B0F-7314-432B-968C-9CF466701D45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44AA-63B6-497F-937B-8709314A9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42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6B0F-7314-432B-968C-9CF466701D45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44AA-63B6-497F-937B-8709314A9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0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06B0F-7314-432B-968C-9CF466701D45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244AA-63B6-497F-937B-8709314A9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63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E48056-006D-440E-A812-986A03DDC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0074" y="3618992"/>
            <a:ext cx="5517859" cy="1343025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信州上田なない</a:t>
            </a:r>
            <a:r>
              <a:rPr kumimoji="1" lang="ja-JP" altLang="en-US" dirty="0" err="1"/>
              <a:t>ろ</a:t>
            </a:r>
            <a:r>
              <a:rPr kumimoji="1" lang="ja-JP" altLang="en-US" dirty="0"/>
              <a:t>農産物</a:t>
            </a:r>
            <a:r>
              <a:rPr kumimoji="1" lang="en-US" altLang="ja-JP" dirty="0"/>
              <a:t>PR</a:t>
            </a:r>
            <a:r>
              <a:rPr kumimoji="1" lang="ja-JP" altLang="en-US" dirty="0"/>
              <a:t>フォトコンテスト投稿の手引き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E1FA2B5-78AA-417C-A091-3CBC5DA4C1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" y="4891118"/>
            <a:ext cx="5517858" cy="931367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～</a:t>
            </a:r>
            <a:r>
              <a:rPr lang="ja-JP" altLang="en-US" dirty="0"/>
              <a:t>ツイッター</a:t>
            </a:r>
            <a:r>
              <a:rPr kumimoji="1" lang="ja-JP" altLang="en-US" dirty="0"/>
              <a:t>編～</a:t>
            </a:r>
            <a:endParaRPr kumimoji="1"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スマートフォンでの投稿を前提としております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155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E106430A-0AF7-455D-8A51-47A1EFDE7F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87"/>
          <a:stretch/>
        </p:blipFill>
        <p:spPr>
          <a:xfrm>
            <a:off x="161605" y="309209"/>
            <a:ext cx="2924924" cy="27423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420C79CD-26C0-40F5-A92A-34410DFFF119}"/>
              </a:ext>
            </a:extLst>
          </p:cNvPr>
          <p:cNvCxnSpPr>
            <a:cxnSpLocks/>
          </p:cNvCxnSpPr>
          <p:nvPr/>
        </p:nvCxnSpPr>
        <p:spPr>
          <a:xfrm flipH="1">
            <a:off x="2932771" y="1735768"/>
            <a:ext cx="602167" cy="349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7A47FB6-BFC5-4B0C-AF0C-82DF6EF49B49}"/>
              </a:ext>
            </a:extLst>
          </p:cNvPr>
          <p:cNvSpPr/>
          <p:nvPr/>
        </p:nvSpPr>
        <p:spPr>
          <a:xfrm>
            <a:off x="3429000" y="1389100"/>
            <a:ext cx="3429000" cy="1159934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①ツイッターを起動して画面右下のマークをタップ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3AEF5242-9A58-4205-A87C-F316DA450F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49" y="4442063"/>
            <a:ext cx="2649779" cy="42112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84AF249F-D9F1-4317-AA73-846C406BCC13}"/>
              </a:ext>
            </a:extLst>
          </p:cNvPr>
          <p:cNvCxnSpPr>
            <a:cxnSpLocks/>
          </p:cNvCxnSpPr>
          <p:nvPr/>
        </p:nvCxnSpPr>
        <p:spPr>
          <a:xfrm flipH="1" flipV="1">
            <a:off x="2019977" y="5454951"/>
            <a:ext cx="2133101" cy="10927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AF5AD1A6-D090-4263-A4EC-20F0A000129A}"/>
              </a:ext>
            </a:extLst>
          </p:cNvPr>
          <p:cNvSpPr/>
          <p:nvPr/>
        </p:nvSpPr>
        <p:spPr>
          <a:xfrm>
            <a:off x="3429000" y="6761901"/>
            <a:ext cx="3429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②ツイート画面に移動するのでハッシュタグを含めた投稿文を記入。</a:t>
            </a:r>
            <a:r>
              <a:rPr lang="en-US" altLang="ja-JP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(140</a:t>
            </a:r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字以内</a:t>
            </a:r>
            <a:r>
              <a:rPr lang="en-US" altLang="ja-JP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endParaRPr lang="ja-JP" alt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7149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864A2AC7-4E72-45F7-992A-1C56424AB7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85" y="109426"/>
            <a:ext cx="2533356" cy="45059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540863A2-3AA5-4EE8-BB6E-32FF1BEAEAD3}"/>
              </a:ext>
            </a:extLst>
          </p:cNvPr>
          <p:cNvCxnSpPr>
            <a:cxnSpLocks/>
          </p:cNvCxnSpPr>
          <p:nvPr/>
        </p:nvCxnSpPr>
        <p:spPr>
          <a:xfrm flipH="1">
            <a:off x="889822" y="2152185"/>
            <a:ext cx="2196747" cy="510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5554199-CEFD-4C99-B05C-FEA8D2EDA122}"/>
              </a:ext>
            </a:extLst>
          </p:cNvPr>
          <p:cNvSpPr/>
          <p:nvPr/>
        </p:nvSpPr>
        <p:spPr>
          <a:xfrm>
            <a:off x="3086569" y="1555245"/>
            <a:ext cx="3916398" cy="1436933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③右下のピクチャマークを</a:t>
            </a:r>
            <a:endParaRPr lang="en-US" altLang="ja-JP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タップして写真を選択</a:t>
            </a:r>
            <a:endParaRPr lang="en-US" altLang="ja-JP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altLang="ja-JP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※</a:t>
            </a:r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写真の選択方法は</a:t>
            </a:r>
            <a:endParaRPr lang="en-US" altLang="ja-JP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スマホの設定によって</a:t>
            </a:r>
            <a:endParaRPr lang="en-US" altLang="ja-JP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変わりますので割愛いたします。</a:t>
            </a:r>
            <a:endParaRPr lang="en-US" altLang="ja-JP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2" name="コンテンツ プレースホルダー 4">
            <a:extLst>
              <a:ext uri="{FF2B5EF4-FFF2-40B4-BE49-F238E27FC236}">
                <a16:creationId xmlns:a16="http://schemas.microsoft.com/office/drawing/2014/main" id="{086AB2B5-56A4-4BF1-AE9D-0EC0C1A467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40" y="4996040"/>
            <a:ext cx="2332061" cy="41479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BBE74395-A6DC-4362-A49B-21F8A03E91CE}"/>
              </a:ext>
            </a:extLst>
          </p:cNvPr>
          <p:cNvCxnSpPr>
            <a:cxnSpLocks/>
          </p:cNvCxnSpPr>
          <p:nvPr/>
        </p:nvCxnSpPr>
        <p:spPr>
          <a:xfrm flipH="1" flipV="1">
            <a:off x="2755999" y="5330820"/>
            <a:ext cx="968508" cy="821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B226C3F-93C8-4C67-B808-6BD6B0029ADA}"/>
              </a:ext>
            </a:extLst>
          </p:cNvPr>
          <p:cNvSpPr/>
          <p:nvPr/>
        </p:nvSpPr>
        <p:spPr>
          <a:xfrm>
            <a:off x="2851923" y="6353339"/>
            <a:ext cx="4028026" cy="605936"/>
          </a:xfrm>
          <a:prstGeom prst="rect">
            <a:avLst/>
          </a:prstGeom>
          <a:noFill/>
        </p:spPr>
        <p:txBody>
          <a:bodyPr wrap="none" lIns="51435" tIns="25718" rIns="51435" bIns="25718">
            <a:spAutoFit/>
          </a:bodyPr>
          <a:lstStyle/>
          <a:p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④写真を選んだら</a:t>
            </a:r>
            <a:endParaRPr lang="en-US" altLang="ja-JP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右上のツイートするボタンをタップ</a:t>
            </a:r>
            <a:endParaRPr lang="en-US" altLang="ja-JP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8281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F8AB73-835B-4E29-BBCE-A7800D45B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99" y="-115179"/>
            <a:ext cx="5915025" cy="1767417"/>
          </a:xfrm>
        </p:spPr>
        <p:txBody>
          <a:bodyPr>
            <a:normAutofit/>
          </a:bodyPr>
          <a:lstStyle/>
          <a:p>
            <a:r>
              <a:rPr kumimoji="1" lang="ja-JP" altLang="en-US" sz="2400" b="1" dirty="0"/>
              <a:t>農風景部門投稿例①</a:t>
            </a:r>
            <a:r>
              <a:rPr lang="en-US" altLang="ja-JP" sz="2400" b="1" dirty="0"/>
              <a:t>(</a:t>
            </a:r>
            <a:r>
              <a:rPr lang="ja-JP" altLang="en-US" sz="2400" b="1" dirty="0"/>
              <a:t>農村風景の</a:t>
            </a:r>
            <a:r>
              <a:rPr lang="en-US" altLang="ja-JP" sz="2400" b="1" dirty="0"/>
              <a:t>PR)</a:t>
            </a:r>
            <a:endParaRPr kumimoji="1" lang="ja-JP" altLang="en-US" sz="2400" b="1" dirty="0"/>
          </a:p>
        </p:txBody>
      </p:sp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D0B08340-FE6C-4C78-ACD9-393699741C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048" y="1169987"/>
            <a:ext cx="4246958" cy="75539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58041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F8AB73-835B-4E29-BBCE-A7800D45B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99" y="-115179"/>
            <a:ext cx="5915025" cy="1767417"/>
          </a:xfrm>
        </p:spPr>
        <p:txBody>
          <a:bodyPr>
            <a:normAutofit/>
          </a:bodyPr>
          <a:lstStyle/>
          <a:p>
            <a:r>
              <a:rPr lang="ja-JP" altLang="en-US" sz="2400" b="1" dirty="0"/>
              <a:t>グルメ</a:t>
            </a:r>
            <a:r>
              <a:rPr kumimoji="1" lang="ja-JP" altLang="en-US" sz="2400" b="1" dirty="0"/>
              <a:t>部門投稿例①</a:t>
            </a:r>
            <a:r>
              <a:rPr lang="en-US" altLang="ja-JP" sz="2400" b="1" dirty="0"/>
              <a:t>(</a:t>
            </a:r>
            <a:r>
              <a:rPr lang="ja-JP" altLang="en-US" sz="2400" b="1" dirty="0"/>
              <a:t>自宅料理での</a:t>
            </a:r>
            <a:r>
              <a:rPr lang="en-US" altLang="ja-JP" sz="2400" b="1" dirty="0"/>
              <a:t>PR)</a:t>
            </a:r>
            <a:endParaRPr kumimoji="1" lang="ja-JP" altLang="en-US" sz="2400" b="1" dirty="0"/>
          </a:p>
        </p:txBody>
      </p:sp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D0B08340-FE6C-4C78-ACD9-393699741C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048" y="1169987"/>
            <a:ext cx="4246958" cy="75539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5191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114</Words>
  <Application>Microsoft Office PowerPoint</Application>
  <PresentationFormat>画面に合わせる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信州上田なないろ農産物PRフォトコンテスト投稿の手引き</vt:lpstr>
      <vt:lpstr>PowerPoint プレゼンテーション</vt:lpstr>
      <vt:lpstr>PowerPoint プレゼンテーション</vt:lpstr>
      <vt:lpstr>農風景部門投稿例①(農村風景のPR)</vt:lpstr>
      <vt:lpstr>グルメ部門投稿例①(自宅料理でのPR)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農産物マーケティング推進室</dc:creator>
  <cp:lastModifiedBy>農産物マーケティング推進室</cp:lastModifiedBy>
  <cp:revision>14</cp:revision>
  <cp:lastPrinted>2022-07-19T06:06:16Z</cp:lastPrinted>
  <dcterms:created xsi:type="dcterms:W3CDTF">2022-07-19T05:38:25Z</dcterms:created>
  <dcterms:modified xsi:type="dcterms:W3CDTF">2022-08-15T08:22:03Z</dcterms:modified>
</cp:coreProperties>
</file>